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3" r:id="rId5"/>
    <p:sldId id="261" r:id="rId6"/>
    <p:sldId id="266" r:id="rId7"/>
    <p:sldId id="259" r:id="rId8"/>
  </p:sldIdLst>
  <p:sldSz cx="9144000" cy="6858000" type="screen4x3"/>
  <p:notesSz cx="6858000" cy="9144000"/>
  <p:custDataLst>
    <p:tags r:id="rId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6800" y="4539600"/>
            <a:ext cx="8388000" cy="565200"/>
          </a:xfrm>
          <a:solidFill>
            <a:schemeClr val="bg1"/>
          </a:solidFill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aseline="0">
                <a:solidFill>
                  <a:srgbClr val="706F6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/>
          <a:stretch/>
        </p:blipFill>
        <p:spPr>
          <a:xfrm>
            <a:off x="-1" y="-10642"/>
            <a:ext cx="9144001" cy="405036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4039718"/>
            <a:ext cx="9144000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text 17"/>
          <p:cNvSpPr>
            <a:spLocks noGrp="1"/>
          </p:cNvSpPr>
          <p:nvPr>
            <p:ph type="body" sz="quarter" idx="13"/>
          </p:nvPr>
        </p:nvSpPr>
        <p:spPr>
          <a:xfrm>
            <a:off x="307975" y="5181607"/>
            <a:ext cx="8399463" cy="750881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7755646" y="2666749"/>
            <a:ext cx="2316162" cy="273004"/>
          </a:xfrm>
        </p:spPr>
        <p:txBody>
          <a:bodyPr/>
          <a:lstStyle>
            <a:lvl1pPr marL="0" indent="0" algn="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Foto: Förnamn Efternamn</a:t>
            </a:r>
          </a:p>
        </p:txBody>
      </p:sp>
    </p:spTree>
    <p:extLst>
      <p:ext uri="{BB962C8B-B14F-4D97-AF65-F5344CB8AC3E}">
        <p14:creationId xmlns:p14="http://schemas.microsoft.com/office/powerpoint/2010/main" val="34380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570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40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 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7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626635" y="164795"/>
            <a:ext cx="2232000" cy="22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1943" y="2638433"/>
            <a:ext cx="7984332" cy="1257299"/>
          </a:xfrm>
        </p:spPr>
        <p:txBody>
          <a:bodyPr anchor="t">
            <a:noAutofit/>
          </a:bodyPr>
          <a:lstStyle>
            <a:lvl1pPr algn="l">
              <a:defRPr sz="46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311943" y="4110273"/>
            <a:ext cx="7984332" cy="80009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Namn på presentatör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 noChangeAspect="1"/>
          </p:cNvSpPr>
          <p:nvPr>
            <p:ph type="body" sz="quarter" idx="13"/>
          </p:nvPr>
        </p:nvSpPr>
        <p:spPr>
          <a:xfrm>
            <a:off x="6691937" y="231359"/>
            <a:ext cx="2095200" cy="2095200"/>
          </a:xfrm>
          <a:prstGeom prst="ellipse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0203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eg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4050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316800" y="4539600"/>
            <a:ext cx="8388000" cy="565200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aseline="0">
                <a:solidFill>
                  <a:srgbClr val="706F6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1" name="Platshållare för text 17"/>
          <p:cNvSpPr>
            <a:spLocks noGrp="1"/>
          </p:cNvSpPr>
          <p:nvPr>
            <p:ph type="body" sz="quarter" idx="14"/>
          </p:nvPr>
        </p:nvSpPr>
        <p:spPr>
          <a:xfrm>
            <a:off x="311943" y="5181607"/>
            <a:ext cx="8395495" cy="750881"/>
          </a:xfrm>
          <a:noFill/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7755646" y="2666749"/>
            <a:ext cx="2316162" cy="273004"/>
          </a:xfrm>
        </p:spPr>
        <p:txBody>
          <a:bodyPr/>
          <a:lstStyle>
            <a:lvl1pPr marL="0" indent="0" algn="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Foto: Förnamn Efternamn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039718"/>
            <a:ext cx="9144000" cy="27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945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9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2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uta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13200" y="1828800"/>
            <a:ext cx="8388000" cy="4096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0029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313200" y="2709016"/>
            <a:ext cx="5660310" cy="32165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6177600" y="1828800"/>
            <a:ext cx="2523713" cy="4096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313201" y="1828800"/>
            <a:ext cx="5660310" cy="64093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8872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6177600" y="1828800"/>
            <a:ext cx="2523713" cy="40967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313201" y="1828800"/>
            <a:ext cx="5660310" cy="64093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="1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6"/>
          </p:nvPr>
        </p:nvSpPr>
        <p:spPr>
          <a:xfrm>
            <a:off x="313200" y="2710800"/>
            <a:ext cx="5659200" cy="3218400"/>
          </a:xfrm>
        </p:spPr>
        <p:txBody>
          <a:bodyPr/>
          <a:lstStyle>
            <a:lvl1pPr marL="252000"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1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7974" y="3429000"/>
            <a:ext cx="8399463" cy="1133479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7975" y="4657059"/>
            <a:ext cx="8399462" cy="107699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5715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46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7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09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4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135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13878" y="1828800"/>
            <a:ext cx="4200972" cy="41036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2" y="1828800"/>
            <a:ext cx="4078286" cy="41036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156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3200" y="903600"/>
            <a:ext cx="8388000" cy="684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13200" y="1836160"/>
            <a:ext cx="4200376" cy="52863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07975" y="2484922"/>
            <a:ext cx="4205601" cy="344756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2" y="1841981"/>
            <a:ext cx="4072048" cy="528637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257156" indent="0">
              <a:buNone/>
              <a:defRPr sz="1125" b="1"/>
            </a:lvl2pPr>
            <a:lvl3pPr marL="514313" indent="0">
              <a:buNone/>
              <a:defRPr sz="1013" b="1"/>
            </a:lvl3pPr>
            <a:lvl4pPr marL="771468" indent="0">
              <a:buNone/>
              <a:defRPr sz="900" b="1"/>
            </a:lvl4pPr>
            <a:lvl5pPr marL="1028624" indent="0">
              <a:buNone/>
              <a:defRPr sz="900" b="1"/>
            </a:lvl5pPr>
            <a:lvl6pPr marL="1285779" indent="0">
              <a:buNone/>
              <a:defRPr sz="900" b="1"/>
            </a:lvl6pPr>
            <a:lvl7pPr marL="1542935" indent="0">
              <a:buNone/>
              <a:defRPr sz="900" b="1"/>
            </a:lvl7pPr>
            <a:lvl8pPr marL="1800090" indent="0">
              <a:buNone/>
              <a:defRPr sz="900" b="1"/>
            </a:lvl8pPr>
            <a:lvl9pPr marL="2057246" indent="0">
              <a:buNone/>
              <a:defRPr sz="9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2" y="2484922"/>
            <a:ext cx="4078286" cy="344756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57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13878" y="901998"/>
            <a:ext cx="8387435" cy="6822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13199" y="1828800"/>
            <a:ext cx="8388000" cy="4096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Klicka här för att ändra format på bakgrundstexten</a:t>
            </a:r>
          </a:p>
          <a:p>
            <a:pPr lvl="1"/>
            <a:r>
              <a:rPr lang="en-US" dirty="0"/>
              <a:t>Nivå två</a:t>
            </a:r>
          </a:p>
          <a:p>
            <a:pPr lvl="2"/>
            <a:r>
              <a:rPr lang="en-US" dirty="0"/>
              <a:t>Nivå tre</a:t>
            </a:r>
          </a:p>
          <a:p>
            <a:pPr lvl="3"/>
            <a:r>
              <a:rPr lang="en-US" dirty="0"/>
              <a:t>Nivå fyra</a:t>
            </a:r>
          </a:p>
          <a:p>
            <a:pPr lvl="4"/>
            <a:r>
              <a:rPr lang="en-US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11943" y="6232534"/>
            <a:ext cx="1114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C3BFDFE-F94B-4CCC-8FB7-D7F5ABEBC1C4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821006" y="6232534"/>
            <a:ext cx="3548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5839801" y="6232534"/>
            <a:ext cx="11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2DFE5A-CE3C-43CD-9EB6-79C8518C56A9}" type="slidenum">
              <a:rPr lang="sv-SE" smtClean="0"/>
              <a:t>‹#›</a:t>
            </a:fld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76" y="6021066"/>
            <a:ext cx="1350883" cy="5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6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78" r:id="rId6"/>
    <p:sldLayoutId id="2147483670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defTabSz="514313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706F6F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514313" rtl="0" eaLnBrk="1" latinLnBrk="0" hangingPunct="1">
        <a:lnSpc>
          <a:spcPct val="90000"/>
        </a:lnSpc>
        <a:spcBef>
          <a:spcPts val="1800"/>
        </a:spcBef>
        <a:spcAft>
          <a:spcPts val="1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79400" algn="l" defTabSz="514313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‒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282575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31875" indent="-260350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25425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358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12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69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26" indent="-128579" algn="l" defTabSz="51431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13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68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4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79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35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90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46" algn="l" defTabSz="51431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2160">
          <p15:clr>
            <a:srgbClr val="F26B43"/>
          </p15:clr>
        </p15:guide>
        <p15:guide id="7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G:\ENK\Mallar\Bilder\Foto\Dromparken_005_Foto_Elisabet_Lin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G:\ENK\Mallar\Bilder\Foto\Dromparken_002_Foto_Elisabet_Lind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.magnusson@enkoping.se" TargetMode="External"/><Relationship Id="rId2" Type="http://schemas.openxmlformats.org/officeDocument/2006/relationships/hyperlink" Target="mailto:ann.bargard@enkoping.se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hyperlink" Target="mailto:mariana.kunstic-takacs@arbetsformedlingen.se" TargetMode="External"/><Relationship Id="rId4" Type="http://schemas.openxmlformats.org/officeDocument/2006/relationships/hyperlink" Target="mailto:pernilla.sahlen@enkoping.s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G:\ENK\Mallar\Bilder\Foto\Dromparken_003_Foto_Elisabet_Lind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bild 14" descr="Fotograf: 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27856"/>
          <a:stretch>
            <a:fillRect/>
          </a:stretch>
        </p:blipFill>
        <p:spPr/>
      </p:pic>
      <p:sp>
        <p:nvSpPr>
          <p:cNvPr id="10" name="Rubrik 9"/>
          <p:cNvSpPr>
            <a:spLocks noGrp="1"/>
          </p:cNvSpPr>
          <p:nvPr>
            <p:ph type="ctrTitle"/>
          </p:nvPr>
        </p:nvSpPr>
        <p:spPr>
          <a:xfrm>
            <a:off x="311943" y="4709248"/>
            <a:ext cx="8388000" cy="565200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Jobbcentrum Enköpings Kommun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5932488"/>
            <a:ext cx="2540000" cy="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Fotograf: 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27856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15690" y="4452688"/>
            <a:ext cx="8388000" cy="1491744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  <a:ea typeface="+mn-ea"/>
                <a:cs typeface="+mn-cs"/>
              </a:rPr>
              <a:t>Vi som arbetar på jobbcentrum</a:t>
            </a:r>
            <a:br>
              <a:rPr lang="sv-SE" sz="1200" b="0" dirty="0">
                <a:ea typeface="+mn-ea"/>
                <a:cs typeface="+mn-cs"/>
              </a:rPr>
            </a:br>
            <a:br>
              <a:rPr lang="sv-SE" sz="1800" dirty="0">
                <a:ea typeface="+mn-ea"/>
                <a:cs typeface="+mn-cs"/>
              </a:rPr>
            </a:br>
            <a:br>
              <a:rPr lang="sv-SE" sz="1800" dirty="0">
                <a:ea typeface="+mn-ea"/>
                <a:cs typeface="+mn-cs"/>
              </a:rPr>
            </a:br>
            <a:br>
              <a:rPr lang="sv-SE" sz="1800" dirty="0">
                <a:ea typeface="+mn-ea"/>
                <a:cs typeface="+mn-cs"/>
              </a:rPr>
            </a:br>
            <a:endParaRPr lang="sv-SE" sz="1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311943" y="5181607"/>
            <a:ext cx="8395495" cy="914393"/>
          </a:xfrm>
        </p:spPr>
        <p:txBody>
          <a:bodyPr/>
          <a:lstStyle/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600" dirty="0"/>
              <a:t>En verksamhetsansvarig						En arbetsgivarkoordinator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600" dirty="0"/>
              <a:t>Tre coacher								En arbetsförmedlare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600" dirty="0"/>
              <a:t>En administratör							En arbetsmarknadskonsulent  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6" y="6068291"/>
            <a:ext cx="2540000" cy="7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0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6565" y="710104"/>
            <a:ext cx="8387435" cy="682253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Insatser på Jobbcentrum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56000" y="1709969"/>
            <a:ext cx="8388000" cy="409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Coachning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Motivering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Vägledning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Praktik, arbetsträning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SMF, (Studiemotiverandefolkhögskolekurs) Västerås folkhögskola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Studie- och yrkesvägledning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”Din väg framåt”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Ungdomsgrupp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BIP  (jobb-/sysselsättningsindikatorprojektet)</a:t>
            </a:r>
          </a:p>
          <a:p>
            <a:pPr lvl="0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sv-SE" sz="2000" dirty="0">
              <a:latin typeface="Myriad Pro" panose="020B0503030403020204" pitchFamily="34" charset="0"/>
              <a:ea typeface="Myriad Pro" panose="020B0503030403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0"/>
              </a:lnSpc>
              <a:spcBef>
                <a:spcPts val="600"/>
              </a:spcBef>
              <a:spcAft>
                <a:spcPts val="600"/>
              </a:spcAft>
            </a:pPr>
            <a:endParaRPr lang="sv-SE" sz="2000" dirty="0">
              <a:solidFill>
                <a:prstClr val="black"/>
              </a:solidFill>
              <a:latin typeface="Myriad Pro" panose="020B0503030403020204" pitchFamily="34" charset="0"/>
              <a:ea typeface="Myriad Pro" panose="020B0503030403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0"/>
              </a:lnSpc>
              <a:spcBef>
                <a:spcPts val="600"/>
              </a:spcBef>
              <a:spcAft>
                <a:spcPts val="600"/>
              </a:spcAft>
            </a:pPr>
            <a:endParaRPr lang="sv-SE" sz="2000" dirty="0">
              <a:solidFill>
                <a:prstClr val="black"/>
              </a:solidFill>
              <a:latin typeface="Myriad Pro" panose="020B0503030403020204" pitchFamily="34" charset="0"/>
              <a:ea typeface="Myriad Pro" panose="020B0503030403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</a:pPr>
            <a:endParaRPr lang="sv-SE" dirty="0">
              <a:latin typeface="Myriad Pro" panose="020B0503030403020204" pitchFamily="34" charset="0"/>
              <a:ea typeface="Myriad Pro" panose="020B0503030403020204" pitchFamily="34" charset="0"/>
              <a:cs typeface="Times New Roman" panose="02020603050405020304" pitchFamily="18" charset="0"/>
            </a:endParaRPr>
          </a:p>
          <a:p>
            <a:endParaRPr lang="sv-SE" i="1" dirty="0">
              <a:latin typeface="Myriad Pro" panose="020B0503030403020204" pitchFamily="34" charset="0"/>
              <a:ea typeface="Myriad Pro" panose="020B050303040302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5932488"/>
            <a:ext cx="2540000" cy="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4605" y="710104"/>
            <a:ext cx="8387435" cy="682253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Samverkande insatser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56000" y="1709969"/>
            <a:ext cx="8388000" cy="409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Arbetsförmedlingen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Studie -och yrkesvägledare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Arbetsgivare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Västerås Folkhögskola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Servicepoolen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IPS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Psykiatrin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Socialförvaltningen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2000" dirty="0">
                <a:latin typeface="Myriad Pro" panose="020B0503030403020204" pitchFamily="34" charset="0"/>
                <a:ea typeface="Myriad Pro" panose="020B0503030403020204" pitchFamily="34" charset="0"/>
                <a:cs typeface="Times New Roman" panose="02020603050405020304" pitchFamily="18" charset="0"/>
              </a:rPr>
              <a:t>Adastra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5932488"/>
            <a:ext cx="2540000" cy="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8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3080" y="758200"/>
            <a:ext cx="8387435" cy="682253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”Din väg framåt ”     </a:t>
            </a:r>
            <a:r>
              <a:rPr lang="sv-SE" sz="2000" dirty="0">
                <a:solidFill>
                  <a:schemeClr val="accent4"/>
                </a:solidFill>
              </a:rPr>
              <a:t>4 veckors utbildning,  2tim/v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3080" y="1730376"/>
            <a:ext cx="8388000" cy="40967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Motivation och hälsa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Facket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Arbetsförmedlingen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Studie- och yrkesvägledning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/>
              <a:t>CV, personligt brev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000" dirty="0" err="1"/>
              <a:t>Jobbsök</a:t>
            </a:r>
            <a:r>
              <a:rPr lang="sv-SE" sz="2000" dirty="0"/>
              <a:t>, handlingsplan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5932488"/>
            <a:ext cx="2540000" cy="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6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2659" y="784552"/>
            <a:ext cx="8387435" cy="4879966"/>
          </a:xfrm>
        </p:spPr>
        <p:txBody>
          <a:bodyPr/>
          <a:lstStyle/>
          <a:p>
            <a:r>
              <a:rPr lang="sv-SE" dirty="0">
                <a:solidFill>
                  <a:schemeClr val="accent4"/>
                </a:solidFill>
              </a:rPr>
              <a:t>Kontaktuppgifter</a:t>
            </a:r>
            <a:br>
              <a:rPr lang="sv-SE" dirty="0">
                <a:solidFill>
                  <a:schemeClr val="accent4"/>
                </a:solidFill>
              </a:rPr>
            </a:br>
            <a:br>
              <a:rPr lang="sv-SE" dirty="0">
                <a:solidFill>
                  <a:schemeClr val="accent4"/>
                </a:solidFill>
              </a:rPr>
            </a:br>
            <a:r>
              <a:rPr lang="sv-SE" sz="1800" b="0" dirty="0">
                <a:solidFill>
                  <a:schemeClr val="tx1"/>
                </a:solidFill>
              </a:rPr>
              <a:t>Verksamhetsansvarig                                            </a:t>
            </a:r>
            <a:br>
              <a:rPr lang="sv-SE" sz="1800" b="0" dirty="0">
                <a:solidFill>
                  <a:schemeClr val="tx1"/>
                </a:solidFill>
              </a:rPr>
            </a:br>
            <a:r>
              <a:rPr lang="sv-SE" sz="1800" b="0" dirty="0">
                <a:solidFill>
                  <a:schemeClr val="tx1"/>
                </a:solidFill>
              </a:rPr>
              <a:t>Ann Bärgård                                                             </a:t>
            </a:r>
            <a:br>
              <a:rPr lang="sv-SE" sz="1800" b="0" dirty="0">
                <a:solidFill>
                  <a:srgbClr val="00B050"/>
                </a:solidFill>
              </a:rPr>
            </a:br>
            <a:r>
              <a:rPr lang="sv-SE" sz="1800" b="0" dirty="0">
                <a:solidFill>
                  <a:srgbClr val="00B050"/>
                </a:solidFill>
                <a:hlinkClick r:id="rId2"/>
              </a:rPr>
              <a:t>ann.bargard@enkoping.se</a:t>
            </a:r>
            <a:r>
              <a:rPr lang="sv-SE" sz="1800" b="0" dirty="0">
                <a:solidFill>
                  <a:srgbClr val="00B050"/>
                </a:solidFill>
              </a:rPr>
              <a:t>                              </a:t>
            </a:r>
            <a:br>
              <a:rPr lang="sv-SE" sz="1800" b="0" dirty="0">
                <a:solidFill>
                  <a:srgbClr val="00B050"/>
                </a:solidFill>
              </a:rPr>
            </a:br>
            <a:br>
              <a:rPr lang="sv-SE" sz="1800" b="0" dirty="0">
                <a:solidFill>
                  <a:srgbClr val="00B050"/>
                </a:solidFill>
              </a:rPr>
            </a:br>
            <a:r>
              <a:rPr lang="sv-SE" sz="1800" b="0" dirty="0">
                <a:solidFill>
                  <a:srgbClr val="00B050"/>
                </a:solidFill>
              </a:rPr>
              <a:t> </a:t>
            </a:r>
            <a:r>
              <a:rPr lang="sv-SE" sz="1800" b="0" dirty="0">
                <a:solidFill>
                  <a:schemeClr val="tx1"/>
                </a:solidFill>
              </a:rPr>
              <a:t>Coach                                                                      </a:t>
            </a:r>
            <a:r>
              <a:rPr lang="sv-SE" sz="1800" b="0" dirty="0" err="1">
                <a:solidFill>
                  <a:schemeClr val="tx1"/>
                </a:solidFill>
              </a:rPr>
              <a:t>Coach</a:t>
            </a:r>
            <a:r>
              <a:rPr lang="sv-SE" sz="1800" b="0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</a:t>
            </a:r>
            <a:br>
              <a:rPr lang="sv-SE" sz="1800" b="0" dirty="0">
                <a:solidFill>
                  <a:schemeClr val="tx1"/>
                </a:solidFill>
              </a:rPr>
            </a:br>
            <a:r>
              <a:rPr lang="sv-SE" sz="1800" b="0" dirty="0">
                <a:solidFill>
                  <a:schemeClr val="tx1"/>
                </a:solidFill>
              </a:rPr>
              <a:t>Stefan Magnusson                                               Pernilla Sahlén</a:t>
            </a:r>
            <a:br>
              <a:rPr lang="sv-SE" sz="1800" b="0" dirty="0">
                <a:solidFill>
                  <a:srgbClr val="00B050"/>
                </a:solidFill>
              </a:rPr>
            </a:br>
            <a:r>
              <a:rPr lang="sv-SE" sz="1800" b="0" dirty="0">
                <a:solidFill>
                  <a:srgbClr val="00B050"/>
                </a:solidFill>
                <a:hlinkClick r:id="rId3"/>
              </a:rPr>
              <a:t>stefan.magnusson@enkoping.se</a:t>
            </a:r>
            <a:r>
              <a:rPr lang="sv-SE" sz="1800" b="0" dirty="0">
                <a:solidFill>
                  <a:srgbClr val="00B050"/>
                </a:solidFill>
              </a:rPr>
              <a:t>                    </a:t>
            </a:r>
            <a:r>
              <a:rPr lang="sv-SE" sz="1800" b="0" dirty="0">
                <a:solidFill>
                  <a:srgbClr val="00B050"/>
                </a:solidFill>
                <a:hlinkClick r:id="rId4"/>
              </a:rPr>
              <a:t>pernilla.sahlen@enkoping.se</a:t>
            </a:r>
            <a:br>
              <a:rPr lang="sv-SE" sz="1800" b="0" dirty="0">
                <a:solidFill>
                  <a:srgbClr val="00B050"/>
                </a:solidFill>
              </a:rPr>
            </a:br>
            <a:br>
              <a:rPr lang="sv-SE" sz="1800" b="0" dirty="0">
                <a:solidFill>
                  <a:srgbClr val="00B050"/>
                </a:solidFill>
              </a:rPr>
            </a:br>
            <a:r>
              <a:rPr lang="sv-SE" sz="1800" b="0" dirty="0">
                <a:solidFill>
                  <a:schemeClr val="tx1"/>
                </a:solidFill>
              </a:rPr>
              <a:t>Arbetsförmedlare</a:t>
            </a:r>
            <a:br>
              <a:rPr lang="sv-SE" sz="1800" b="0" dirty="0">
                <a:solidFill>
                  <a:schemeClr val="tx1"/>
                </a:solidFill>
              </a:rPr>
            </a:br>
            <a:r>
              <a:rPr lang="sv-SE" sz="1800" b="0" dirty="0">
                <a:solidFill>
                  <a:schemeClr val="tx1"/>
                </a:solidFill>
              </a:rPr>
              <a:t>Mariana Kunstic-Takacs</a:t>
            </a:r>
            <a:br>
              <a:rPr lang="sv-SE" sz="1800" b="0" dirty="0">
                <a:solidFill>
                  <a:srgbClr val="00B050"/>
                </a:solidFill>
              </a:rPr>
            </a:br>
            <a:r>
              <a:rPr lang="sv-SE" sz="1800" b="0" dirty="0">
                <a:solidFill>
                  <a:srgbClr val="00B050"/>
                </a:solidFill>
                <a:hlinkClick r:id="rId5"/>
              </a:rPr>
              <a:t>mariana.kunstic-takacs@arbetsformedlingen.se</a:t>
            </a:r>
            <a:br>
              <a:rPr lang="sv-SE" sz="1800" b="0" dirty="0">
                <a:solidFill>
                  <a:srgbClr val="00B050"/>
                </a:solidFill>
              </a:rPr>
            </a:br>
            <a:br>
              <a:rPr lang="sv-SE" sz="1800" b="0" dirty="0">
                <a:solidFill>
                  <a:srgbClr val="00B050"/>
                </a:solidFill>
              </a:rPr>
            </a:br>
            <a:br>
              <a:rPr lang="sv-SE" sz="1800" b="0" dirty="0">
                <a:solidFill>
                  <a:srgbClr val="00B050"/>
                </a:solidFill>
              </a:rPr>
            </a:br>
            <a:endParaRPr lang="sv-SE" dirty="0">
              <a:solidFill>
                <a:srgbClr val="00B05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5867833"/>
            <a:ext cx="2540000" cy="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Fotograf: 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6" b="27856"/>
          <a:stretch>
            <a:fillRect/>
          </a:stretch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>
                <a:solidFill>
                  <a:schemeClr val="accent4"/>
                </a:solidFill>
              </a:rPr>
              <a:t>Tack för visat intresse!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2000" dirty="0"/>
              <a:t>Bilderna är från Enköpings Kommuns parker. Gör gärna ett besök och botanisera i dessa fina parker.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" y="5932488"/>
            <a:ext cx="2540000" cy="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7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heme/theme1.xml><?xml version="1.0" encoding="utf-8"?>
<a:theme xmlns:a="http://schemas.openxmlformats.org/drawingml/2006/main" name="Enköping ppt 2016">
  <a:themeElements>
    <a:clrScheme name="Enköping kommun 2016">
      <a:dk1>
        <a:sysClr val="windowText" lastClr="000000"/>
      </a:dk1>
      <a:lt1>
        <a:sysClr val="window" lastClr="FFFFFF"/>
      </a:lt1>
      <a:dk2>
        <a:srgbClr val="100C08"/>
      </a:dk2>
      <a:lt2>
        <a:srgbClr val="B9D9EB"/>
      </a:lt2>
      <a:accent1>
        <a:srgbClr val="002F6C"/>
      </a:accent1>
      <a:accent2>
        <a:srgbClr val="DAAA00"/>
      </a:accent2>
      <a:accent3>
        <a:srgbClr val="BBBCBC"/>
      </a:accent3>
      <a:accent4>
        <a:srgbClr val="4A7729"/>
      </a:accent4>
      <a:accent5>
        <a:srgbClr val="B5BD00"/>
      </a:accent5>
      <a:accent6>
        <a:srgbClr val="69B3E7"/>
      </a:accent6>
      <a:hlink>
        <a:srgbClr val="0563C1"/>
      </a:hlink>
      <a:folHlink>
        <a:srgbClr val="954F72"/>
      </a:folHlink>
    </a:clrScheme>
    <a:fontScheme name="Enköping PPT 2016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nköping familje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köping 4.3.potx" id="{BFD2A7C7-E567-40CA-97E7-2B29BA38A44C}" vid="{FEAE5E99-E528-4957-9990-F998C97543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Enköping 4.3</Template>
  <TotalTime>3498</TotalTime>
  <Words>198</Words>
  <Application>Microsoft Office PowerPoint</Application>
  <PresentationFormat>Bildspel på skärmen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Myriad Pro</vt:lpstr>
      <vt:lpstr>Enköping ppt 2016</vt:lpstr>
      <vt:lpstr>Jobbcentrum Enköpings Kommun</vt:lpstr>
      <vt:lpstr>Vi som arbetar på jobbcentrum    </vt:lpstr>
      <vt:lpstr>Insatser på Jobbcentrum</vt:lpstr>
      <vt:lpstr>Samverkande insatser</vt:lpstr>
      <vt:lpstr>”Din väg framåt ”     4 veckors utbildning,  2tim/v</vt:lpstr>
      <vt:lpstr>Kontaktuppgifter  Verksamhetsansvarig                                             Ann Bärgård                                                              ann.bargard@enkoping.se                                 Coach                                                                      Coach                                                                                                                                           Stefan Magnusson                                               Pernilla Sahlén stefan.magnusson@enkoping.se                    pernilla.sahlen@enkoping.se  Arbetsförmedlare Mariana Kunstic-Takacs mariana.kunstic-takacs@arbetsformedlingen.se   </vt:lpstr>
      <vt:lpstr>Tack för visat intresse!</vt:lpstr>
    </vt:vector>
  </TitlesOfParts>
  <Company>Enköpings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Jobbcentrum Enköpings Kommun</dc:title>
  <dc:creator>Ann Bärgård</dc:creator>
  <cp:lastModifiedBy>Violette Persell</cp:lastModifiedBy>
  <cp:revision>44</cp:revision>
  <dcterms:created xsi:type="dcterms:W3CDTF">2021-04-09T05:50:18Z</dcterms:created>
  <dcterms:modified xsi:type="dcterms:W3CDTF">2021-04-16T12:12:31Z</dcterms:modified>
  <cp:version>3.0</cp:version>
</cp:coreProperties>
</file>