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2"/>
  </p:notesMasterIdLst>
  <p:handoutMasterIdLst>
    <p:handoutMasterId r:id="rId13"/>
  </p:handoutMasterIdLst>
  <p:sldIdLst>
    <p:sldId id="256" r:id="rId2"/>
    <p:sldId id="434" r:id="rId3"/>
    <p:sldId id="346" r:id="rId4"/>
    <p:sldId id="342" r:id="rId5"/>
    <p:sldId id="413" r:id="rId6"/>
    <p:sldId id="435" r:id="rId7"/>
    <p:sldId id="414" r:id="rId8"/>
    <p:sldId id="348" r:id="rId9"/>
    <p:sldId id="436" r:id="rId10"/>
    <p:sldId id="437" r:id="rId11"/>
  </p:sldIdLst>
  <p:sldSz cx="12193588" cy="7621588"/>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609676" algn="l" rtl="0" fontAlgn="base">
      <a:spcBef>
        <a:spcPct val="0"/>
      </a:spcBef>
      <a:spcAft>
        <a:spcPct val="0"/>
      </a:spcAft>
      <a:defRPr kern="1200">
        <a:solidFill>
          <a:schemeClr val="tx1"/>
        </a:solidFill>
        <a:latin typeface="Arial" charset="0"/>
        <a:ea typeface="+mn-ea"/>
        <a:cs typeface="Arial" charset="0"/>
      </a:defRPr>
    </a:lvl2pPr>
    <a:lvl3pPr marL="1219352" algn="l" rtl="0" fontAlgn="base">
      <a:spcBef>
        <a:spcPct val="0"/>
      </a:spcBef>
      <a:spcAft>
        <a:spcPct val="0"/>
      </a:spcAft>
      <a:defRPr kern="1200">
        <a:solidFill>
          <a:schemeClr val="tx1"/>
        </a:solidFill>
        <a:latin typeface="Arial" charset="0"/>
        <a:ea typeface="+mn-ea"/>
        <a:cs typeface="Arial" charset="0"/>
      </a:defRPr>
    </a:lvl3pPr>
    <a:lvl4pPr marL="1829029" algn="l" rtl="0" fontAlgn="base">
      <a:spcBef>
        <a:spcPct val="0"/>
      </a:spcBef>
      <a:spcAft>
        <a:spcPct val="0"/>
      </a:spcAft>
      <a:defRPr kern="1200">
        <a:solidFill>
          <a:schemeClr val="tx1"/>
        </a:solidFill>
        <a:latin typeface="Arial" charset="0"/>
        <a:ea typeface="+mn-ea"/>
        <a:cs typeface="Arial" charset="0"/>
      </a:defRPr>
    </a:lvl4pPr>
    <a:lvl5pPr marL="2438705" algn="l" rtl="0" fontAlgn="base">
      <a:spcBef>
        <a:spcPct val="0"/>
      </a:spcBef>
      <a:spcAft>
        <a:spcPct val="0"/>
      </a:spcAft>
      <a:defRPr kern="1200">
        <a:solidFill>
          <a:schemeClr val="tx1"/>
        </a:solidFill>
        <a:latin typeface="Arial" charset="0"/>
        <a:ea typeface="+mn-ea"/>
        <a:cs typeface="Arial" charset="0"/>
      </a:defRPr>
    </a:lvl5pPr>
    <a:lvl6pPr marL="3048381" algn="l" defTabSz="1219352" rtl="0" eaLnBrk="1" latinLnBrk="0" hangingPunct="1">
      <a:defRPr kern="1200">
        <a:solidFill>
          <a:schemeClr val="tx1"/>
        </a:solidFill>
        <a:latin typeface="Arial" charset="0"/>
        <a:ea typeface="+mn-ea"/>
        <a:cs typeface="Arial" charset="0"/>
      </a:defRPr>
    </a:lvl6pPr>
    <a:lvl7pPr marL="3658057" algn="l" defTabSz="1219352" rtl="0" eaLnBrk="1" latinLnBrk="0" hangingPunct="1">
      <a:defRPr kern="1200">
        <a:solidFill>
          <a:schemeClr val="tx1"/>
        </a:solidFill>
        <a:latin typeface="Arial" charset="0"/>
        <a:ea typeface="+mn-ea"/>
        <a:cs typeface="Arial" charset="0"/>
      </a:defRPr>
    </a:lvl7pPr>
    <a:lvl8pPr marL="4267733" algn="l" defTabSz="1219352" rtl="0" eaLnBrk="1" latinLnBrk="0" hangingPunct="1">
      <a:defRPr kern="1200">
        <a:solidFill>
          <a:schemeClr val="tx1"/>
        </a:solidFill>
        <a:latin typeface="Arial" charset="0"/>
        <a:ea typeface="+mn-ea"/>
        <a:cs typeface="Arial" charset="0"/>
      </a:defRPr>
    </a:lvl8pPr>
    <a:lvl9pPr marL="4877410" algn="l" defTabSz="1219352"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01"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man Sanna (5040)" initials="BS(" lastIdx="1" clrIdx="0">
    <p:extLst>
      <p:ext uri="{19B8F6BF-5375-455C-9EA6-DF929625EA0E}">
        <p15:presenceInfo xmlns:p15="http://schemas.microsoft.com/office/powerpoint/2012/main" userId="S-1-5-21-807759482-1032737249-925700815-20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F0"/>
    <a:srgbClr val="B3CCAC"/>
    <a:srgbClr val="B0D0A6"/>
    <a:srgbClr val="FBE1E8"/>
    <a:srgbClr val="C6DAC0"/>
    <a:srgbClr val="E6CCE1"/>
    <a:srgbClr val="E96191"/>
    <a:srgbClr val="E2CFA3"/>
    <a:srgbClr val="DA002F"/>
    <a:srgbClr val="A66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96283" autoAdjust="0"/>
  </p:normalViewPr>
  <p:slideViewPr>
    <p:cSldViewPr>
      <p:cViewPr varScale="1">
        <p:scale>
          <a:sx n="101" d="100"/>
          <a:sy n="101" d="100"/>
        </p:scale>
        <p:origin x="192" y="102"/>
      </p:cViewPr>
      <p:guideLst>
        <p:guide orient="horz" pos="2401"/>
        <p:guide pos="3841"/>
      </p:guideLst>
    </p:cSldViewPr>
  </p:slideViewPr>
  <p:outlineViewPr>
    <p:cViewPr>
      <p:scale>
        <a:sx n="33" d="100"/>
        <a:sy n="33" d="100"/>
      </p:scale>
      <p:origin x="0" y="-345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7" d="100"/>
          <a:sy n="87"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9T12:07:43.289"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8CC96780-9840-45C8-B3FF-D2CB0F162603}" type="datetimeFigureOut">
              <a:rPr lang="sv-SE"/>
              <a:pPr>
                <a:defRPr/>
              </a:pPr>
              <a:t>2024-02-20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04C63394-F0ED-4F13-AD7C-755F7FC4D112}" type="slidenum">
              <a:rPr lang="sv-SE"/>
              <a:pPr>
                <a:defRPr/>
              </a:pPr>
              <a:t>‹#›</a:t>
            </a:fld>
            <a:endParaRPr lang="sv-SE"/>
          </a:p>
        </p:txBody>
      </p:sp>
    </p:spTree>
    <p:extLst>
      <p:ext uri="{BB962C8B-B14F-4D97-AF65-F5344CB8AC3E}">
        <p14:creationId xmlns:p14="http://schemas.microsoft.com/office/powerpoint/2010/main" val="406648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FDAF1-C826-4273-AFD9-16DD9780718F}" type="datetimeFigureOut">
              <a:rPr lang="sv-SE" smtClean="0"/>
              <a:t>2024-02-20</a:t>
            </a:fld>
            <a:endParaRPr lang="sv-SE"/>
          </a:p>
        </p:txBody>
      </p:sp>
      <p:sp>
        <p:nvSpPr>
          <p:cNvPr id="4" name="Platshållare för bildobjekt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9E3C7-28AE-4353-AAA8-F0D47A823C63}" type="slidenum">
              <a:rPr lang="sv-SE" smtClean="0"/>
              <a:t>‹#›</a:t>
            </a:fld>
            <a:endParaRPr lang="sv-SE"/>
          </a:p>
        </p:txBody>
      </p:sp>
    </p:spTree>
    <p:extLst>
      <p:ext uri="{BB962C8B-B14F-4D97-AF65-F5344CB8AC3E}">
        <p14:creationId xmlns:p14="http://schemas.microsoft.com/office/powerpoint/2010/main" val="172843338"/>
      </p:ext>
    </p:extLst>
  </p:cSld>
  <p:clrMap bg1="lt1" tx1="dk1" bg2="lt2" tx2="dk2" accent1="accent1" accent2="accent2" accent3="accent3" accent4="accent4" accent5="accent5" accent6="accent6" hlink="hlink" folHlink="folHlink"/>
  <p:notesStyle>
    <a:lvl1pPr marL="0" algn="l" defTabSz="1219352" rtl="0" eaLnBrk="1" latinLnBrk="0" hangingPunct="1">
      <a:defRPr sz="1600" kern="1200">
        <a:solidFill>
          <a:schemeClr val="tx1"/>
        </a:solidFill>
        <a:latin typeface="+mn-lt"/>
        <a:ea typeface="+mn-ea"/>
        <a:cs typeface="+mn-cs"/>
      </a:defRPr>
    </a:lvl1pPr>
    <a:lvl2pPr marL="609676" algn="l" defTabSz="1219352" rtl="0" eaLnBrk="1" latinLnBrk="0" hangingPunct="1">
      <a:defRPr sz="1600" kern="1200">
        <a:solidFill>
          <a:schemeClr val="tx1"/>
        </a:solidFill>
        <a:latin typeface="+mn-lt"/>
        <a:ea typeface="+mn-ea"/>
        <a:cs typeface="+mn-cs"/>
      </a:defRPr>
    </a:lvl2pPr>
    <a:lvl3pPr marL="1219352" algn="l" defTabSz="1219352" rtl="0" eaLnBrk="1" latinLnBrk="0" hangingPunct="1">
      <a:defRPr sz="1600" kern="1200">
        <a:solidFill>
          <a:schemeClr val="tx1"/>
        </a:solidFill>
        <a:latin typeface="+mn-lt"/>
        <a:ea typeface="+mn-ea"/>
        <a:cs typeface="+mn-cs"/>
      </a:defRPr>
    </a:lvl3pPr>
    <a:lvl4pPr marL="1829029" algn="l" defTabSz="1219352" rtl="0" eaLnBrk="1" latinLnBrk="0" hangingPunct="1">
      <a:defRPr sz="1600" kern="1200">
        <a:solidFill>
          <a:schemeClr val="tx1"/>
        </a:solidFill>
        <a:latin typeface="+mn-lt"/>
        <a:ea typeface="+mn-ea"/>
        <a:cs typeface="+mn-cs"/>
      </a:defRPr>
    </a:lvl4pPr>
    <a:lvl5pPr marL="2438705" algn="l" defTabSz="1219352" rtl="0" eaLnBrk="1" latinLnBrk="0" hangingPunct="1">
      <a:defRPr sz="1600" kern="1200">
        <a:solidFill>
          <a:schemeClr val="tx1"/>
        </a:solidFill>
        <a:latin typeface="+mn-lt"/>
        <a:ea typeface="+mn-ea"/>
        <a:cs typeface="+mn-cs"/>
      </a:defRPr>
    </a:lvl5pPr>
    <a:lvl6pPr marL="3048381" algn="l" defTabSz="1219352" rtl="0" eaLnBrk="1" latinLnBrk="0" hangingPunct="1">
      <a:defRPr sz="1600" kern="1200">
        <a:solidFill>
          <a:schemeClr val="tx1"/>
        </a:solidFill>
        <a:latin typeface="+mn-lt"/>
        <a:ea typeface="+mn-ea"/>
        <a:cs typeface="+mn-cs"/>
      </a:defRPr>
    </a:lvl6pPr>
    <a:lvl7pPr marL="3658057" algn="l" defTabSz="1219352" rtl="0" eaLnBrk="1" latinLnBrk="0" hangingPunct="1">
      <a:defRPr sz="1600" kern="1200">
        <a:solidFill>
          <a:schemeClr val="tx1"/>
        </a:solidFill>
        <a:latin typeface="+mn-lt"/>
        <a:ea typeface="+mn-ea"/>
        <a:cs typeface="+mn-cs"/>
      </a:defRPr>
    </a:lvl7pPr>
    <a:lvl8pPr marL="4267733" algn="l" defTabSz="1219352" rtl="0" eaLnBrk="1" latinLnBrk="0" hangingPunct="1">
      <a:defRPr sz="1600" kern="1200">
        <a:solidFill>
          <a:schemeClr val="tx1"/>
        </a:solidFill>
        <a:latin typeface="+mn-lt"/>
        <a:ea typeface="+mn-ea"/>
        <a:cs typeface="+mn-cs"/>
      </a:defRPr>
    </a:lvl8pPr>
    <a:lvl9pPr marL="4877410" algn="l" defTabSz="121935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2400"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1</a:t>
            </a:fld>
            <a:endParaRPr lang="sv-SE"/>
          </a:p>
        </p:txBody>
      </p:sp>
    </p:spTree>
    <p:extLst>
      <p:ext uri="{BB962C8B-B14F-4D97-AF65-F5344CB8AC3E}">
        <p14:creationId xmlns:p14="http://schemas.microsoft.com/office/powerpoint/2010/main" val="22751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10</a:t>
            </a:fld>
            <a:endParaRPr lang="sv-SE"/>
          </a:p>
        </p:txBody>
      </p:sp>
    </p:spTree>
    <p:extLst>
      <p:ext uri="{BB962C8B-B14F-4D97-AF65-F5344CB8AC3E}">
        <p14:creationId xmlns:p14="http://schemas.microsoft.com/office/powerpoint/2010/main" val="194890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989E3C7-28AE-4353-AAA8-F0D47A823C63}" type="slidenum">
              <a:rPr lang="sv-SE" smtClean="0"/>
              <a:t>2</a:t>
            </a:fld>
            <a:endParaRPr lang="sv-SE"/>
          </a:p>
        </p:txBody>
      </p:sp>
    </p:spTree>
    <p:extLst>
      <p:ext uri="{BB962C8B-B14F-4D97-AF65-F5344CB8AC3E}">
        <p14:creationId xmlns:p14="http://schemas.microsoft.com/office/powerpoint/2010/main" val="391163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v-SE" altLang="sv-SE" dirty="0"/>
          </a:p>
        </p:txBody>
      </p:sp>
      <p:sp>
        <p:nvSpPr>
          <p:cNvPr id="1658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E26C41-9DEF-4C6F-8180-30026C84F60D}" type="slidenum">
              <a:rPr lang="sv-SE" altLang="sv-SE" smtClean="0">
                <a:latin typeface="Arial" panose="020B0604020202020204" pitchFamily="34" charset="0"/>
              </a:rPr>
              <a:pPr>
                <a:spcBef>
                  <a:spcPct val="0"/>
                </a:spcBef>
              </a:pPr>
              <a:t>3</a:t>
            </a:fld>
            <a:endParaRPr lang="sv-SE" altLang="sv-SE">
              <a:latin typeface="Arial" panose="020B0604020202020204" pitchFamily="34" charset="0"/>
            </a:endParaRPr>
          </a:p>
        </p:txBody>
      </p:sp>
    </p:spTree>
    <p:extLst>
      <p:ext uri="{BB962C8B-B14F-4D97-AF65-F5344CB8AC3E}">
        <p14:creationId xmlns:p14="http://schemas.microsoft.com/office/powerpoint/2010/main" val="360128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sz="1600" kern="1200" dirty="0">
              <a:solidFill>
                <a:schemeClr val="tx1"/>
              </a:solidFill>
              <a:effectLst/>
              <a:latin typeface="+mn-lt"/>
              <a:ea typeface="+mn-ea"/>
              <a:cs typeface="+mn-cs"/>
            </a:endParaRPr>
          </a:p>
        </p:txBody>
      </p:sp>
      <p:sp>
        <p:nvSpPr>
          <p:cNvPr id="1638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E6AD40-79CD-47D1-9D2B-92C60F2CB85A}" type="slidenum">
              <a:rPr lang="sv-SE" altLang="sv-SE" smtClean="0">
                <a:latin typeface="Arial" panose="020B0604020202020204" pitchFamily="34" charset="0"/>
              </a:rPr>
              <a:pPr>
                <a:spcBef>
                  <a:spcPct val="0"/>
                </a:spcBef>
              </a:pPr>
              <a:t>4</a:t>
            </a:fld>
            <a:endParaRPr lang="sv-SE" altLang="sv-SE">
              <a:latin typeface="Arial" panose="020B0604020202020204" pitchFamily="34" charset="0"/>
            </a:endParaRPr>
          </a:p>
        </p:txBody>
      </p:sp>
    </p:spTree>
    <p:extLst>
      <p:ext uri="{BB962C8B-B14F-4D97-AF65-F5344CB8AC3E}">
        <p14:creationId xmlns:p14="http://schemas.microsoft.com/office/powerpoint/2010/main" val="255162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5</a:t>
            </a:fld>
            <a:endParaRPr lang="sv-SE"/>
          </a:p>
        </p:txBody>
      </p:sp>
    </p:spTree>
    <p:extLst>
      <p:ext uri="{BB962C8B-B14F-4D97-AF65-F5344CB8AC3E}">
        <p14:creationId xmlns:p14="http://schemas.microsoft.com/office/powerpoint/2010/main" val="153710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6</a:t>
            </a:fld>
            <a:endParaRPr lang="sv-SE"/>
          </a:p>
        </p:txBody>
      </p:sp>
    </p:spTree>
    <p:extLst>
      <p:ext uri="{BB962C8B-B14F-4D97-AF65-F5344CB8AC3E}">
        <p14:creationId xmlns:p14="http://schemas.microsoft.com/office/powerpoint/2010/main" val="116955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989E3C7-28AE-4353-AAA8-F0D47A823C63}" type="slidenum">
              <a:rPr lang="sv-SE" smtClean="0"/>
              <a:t>7</a:t>
            </a:fld>
            <a:endParaRPr lang="sv-SE"/>
          </a:p>
        </p:txBody>
      </p:sp>
    </p:spTree>
    <p:extLst>
      <p:ext uri="{BB962C8B-B14F-4D97-AF65-F5344CB8AC3E}">
        <p14:creationId xmlns:p14="http://schemas.microsoft.com/office/powerpoint/2010/main" val="421199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1771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5E36D0-BAE6-4408-B00D-0D849272595F}" type="slidenum">
              <a:rPr lang="sv-SE" altLang="sv-SE" smtClean="0">
                <a:latin typeface="Arial" panose="020B0604020202020204" pitchFamily="34" charset="0"/>
              </a:rPr>
              <a:pPr>
                <a:spcBef>
                  <a:spcPct val="0"/>
                </a:spcBef>
              </a:pPr>
              <a:t>8</a:t>
            </a:fld>
            <a:endParaRPr lang="sv-SE" altLang="sv-SE">
              <a:latin typeface="Arial" panose="020B0604020202020204" pitchFamily="34" charset="0"/>
            </a:endParaRPr>
          </a:p>
        </p:txBody>
      </p:sp>
    </p:spTree>
    <p:extLst>
      <p:ext uri="{BB962C8B-B14F-4D97-AF65-F5344CB8AC3E}">
        <p14:creationId xmlns:p14="http://schemas.microsoft.com/office/powerpoint/2010/main" val="319223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9</a:t>
            </a:fld>
            <a:endParaRPr lang="sv-SE"/>
          </a:p>
        </p:txBody>
      </p:sp>
    </p:spTree>
    <p:extLst>
      <p:ext uri="{BB962C8B-B14F-4D97-AF65-F5344CB8AC3E}">
        <p14:creationId xmlns:p14="http://schemas.microsoft.com/office/powerpoint/2010/main" val="271435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Platshållare för text 9" title="Liten rubrik startsida"/>
          <p:cNvSpPr>
            <a:spLocks noGrp="1"/>
          </p:cNvSpPr>
          <p:nvPr>
            <p:ph type="body" sz="quarter" idx="10" hasCustomPrompt="1"/>
          </p:nvPr>
        </p:nvSpPr>
        <p:spPr>
          <a:xfrm>
            <a:off x="2351892" y="1969274"/>
            <a:ext cx="7489807" cy="575853"/>
          </a:xfrm>
        </p:spPr>
        <p:txBody>
          <a:bodyPr/>
          <a:lstStyle>
            <a:lvl1pPr marL="0" indent="0" algn="ctr">
              <a:buNone/>
              <a:defRPr sz="2667" b="0" spc="0" baseline="0">
                <a:solidFill>
                  <a:schemeClr val="tx1">
                    <a:lumMod val="90000"/>
                    <a:lumOff val="10000"/>
                  </a:schemeClr>
                </a:solidFill>
              </a:defRPr>
            </a:lvl1pPr>
          </a:lstStyle>
          <a:p>
            <a:pPr lvl="0"/>
            <a:r>
              <a:rPr lang="sv-SE" dirty="0"/>
              <a:t>Liten rubrik</a:t>
            </a:r>
          </a:p>
        </p:txBody>
      </p:sp>
      <p:sp>
        <p:nvSpPr>
          <p:cNvPr id="2" name="Rubrik 1" title="Rubrik titelsida"/>
          <p:cNvSpPr>
            <a:spLocks noGrp="1"/>
          </p:cNvSpPr>
          <p:nvPr>
            <p:ph type="ctrTitle"/>
          </p:nvPr>
        </p:nvSpPr>
        <p:spPr>
          <a:xfrm>
            <a:off x="914519" y="2753277"/>
            <a:ext cx="10364550" cy="1633702"/>
          </a:xfrm>
        </p:spPr>
        <p:txBody>
          <a:bodyPr/>
          <a:lstStyle>
            <a:lvl1pPr algn="ctr">
              <a:defRPr sz="4801" baseline="0"/>
            </a:lvl1pPr>
          </a:lstStyle>
          <a:p>
            <a:r>
              <a:rPr lang="sv-SE"/>
              <a:t>Klicka här för att ändra mall för rubrikformat</a:t>
            </a:r>
            <a:endParaRPr lang="sv-SE" dirty="0"/>
          </a:p>
        </p:txBody>
      </p:sp>
      <p:sp>
        <p:nvSpPr>
          <p:cNvPr id="3" name="Underrubrik 2" title="Underrubrik titelsida"/>
          <p:cNvSpPr>
            <a:spLocks noGrp="1"/>
          </p:cNvSpPr>
          <p:nvPr>
            <p:ph type="subTitle" idx="1" hasCustomPrompt="1"/>
          </p:nvPr>
        </p:nvSpPr>
        <p:spPr>
          <a:xfrm>
            <a:off x="1829038" y="4675070"/>
            <a:ext cx="8535512" cy="1947739"/>
          </a:xfrm>
        </p:spPr>
        <p:txBody>
          <a:bodyPr/>
          <a:lstStyle>
            <a:lvl1pPr marL="0" indent="0" algn="ctr">
              <a:spcBef>
                <a:spcPts val="800"/>
              </a:spcBef>
              <a:buNone/>
              <a:defRPr sz="2134" spc="0" baseline="0">
                <a:solidFill>
                  <a:schemeClr val="tx1">
                    <a:lumMod val="75000"/>
                    <a:lumOff val="25000"/>
                  </a:schemeClr>
                </a:solidFill>
              </a:defRPr>
            </a:lvl1pPr>
            <a:lvl2pPr marL="609676" indent="0" algn="ctr">
              <a:buNone/>
              <a:defRPr/>
            </a:lvl2pPr>
            <a:lvl3pPr marL="1219352" indent="0" algn="ctr">
              <a:buNone/>
              <a:defRPr/>
            </a:lvl3pPr>
            <a:lvl4pPr marL="1829029" indent="0" algn="ctr">
              <a:buNone/>
              <a:defRPr/>
            </a:lvl4pPr>
            <a:lvl5pPr marL="2438705" indent="0" algn="ctr">
              <a:buNone/>
              <a:defRPr/>
            </a:lvl5pPr>
            <a:lvl6pPr marL="3048381" indent="0" algn="ctr">
              <a:buNone/>
              <a:defRPr/>
            </a:lvl6pPr>
            <a:lvl7pPr marL="3658057" indent="0" algn="ctr">
              <a:buNone/>
              <a:defRPr/>
            </a:lvl7pPr>
            <a:lvl8pPr marL="4267733" indent="0" algn="ctr">
              <a:buNone/>
              <a:defRPr/>
            </a:lvl8pPr>
            <a:lvl9pPr marL="4877410" indent="0" algn="ctr">
              <a:buNone/>
              <a:defRPr/>
            </a:lvl9pPr>
          </a:lstStyle>
          <a:p>
            <a:r>
              <a:rPr lang="sv-SE" dirty="0"/>
              <a:t>Underrubrik</a:t>
            </a:r>
          </a:p>
        </p:txBody>
      </p:sp>
      <p:cxnSp>
        <p:nvCxnSpPr>
          <p:cNvPr id="5" name="Rak 4">
            <a:extLst>
              <a:ext uri="{FF2B5EF4-FFF2-40B4-BE49-F238E27FC236}">
                <a16:creationId xmlns:a16="http://schemas.microsoft.com/office/drawing/2014/main" id="{9D80730E-9B74-8B42-84F2-18F6E03553E3}"/>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title="Fotografi"/>
          <p:cNvSpPr>
            <a:spLocks noGrp="1"/>
          </p:cNvSpPr>
          <p:nvPr>
            <p:ph type="pic" sz="quarter" idx="12"/>
          </p:nvPr>
        </p:nvSpPr>
        <p:spPr>
          <a:xfrm>
            <a:off x="0" y="0"/>
            <a:ext cx="12193589" cy="7048799"/>
          </a:xfrm>
        </p:spPr>
        <p:txBody>
          <a:bodyPr/>
          <a:lstStyle>
            <a:lvl1pPr marL="0" marR="0" indent="0" algn="l" defTabSz="1219352" rtl="0" eaLnBrk="1" fontAlgn="base" latinLnBrk="0" hangingPunct="1">
              <a:lnSpc>
                <a:spcPct val="100000"/>
              </a:lnSpc>
              <a:spcBef>
                <a:spcPts val="1067"/>
              </a:spcBef>
              <a:spcAft>
                <a:spcPts val="400"/>
              </a:spcAft>
              <a:buClr>
                <a:srgbClr val="52A259"/>
              </a:buClr>
              <a:buSzPct val="120000"/>
              <a:buFontTx/>
              <a:buNone/>
              <a:tabLst/>
              <a:defRPr>
                <a:solidFill>
                  <a:schemeClr val="bg1"/>
                </a:solidFill>
              </a:defRPr>
            </a:lvl1pPr>
          </a:lstStyle>
          <a:p>
            <a:pPr marL="288036" marR="0" lvl="0" indent="-288036" algn="l" defTabSz="1219352" rtl="0" eaLnBrk="1" fontAlgn="base" latinLnBrk="0" hangingPunct="1">
              <a:lnSpc>
                <a:spcPct val="100000"/>
              </a:lnSpc>
              <a:spcBef>
                <a:spcPts val="1067"/>
              </a:spcBef>
              <a:spcAft>
                <a:spcPts val="400"/>
              </a:spcAft>
              <a:buClr>
                <a:srgbClr val="52A259"/>
              </a:buClr>
              <a:buSzPct val="120000"/>
              <a:buFontTx/>
              <a:buChar char="•"/>
              <a:tabLst/>
              <a:defRPr/>
            </a:pPr>
            <a:r>
              <a:rPr kumimoji="0" lang="sv-SE" sz="2667"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667"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title="Rubrik"/>
          <p:cNvSpPr>
            <a:spLocks noGrp="1"/>
          </p:cNvSpPr>
          <p:nvPr>
            <p:ph type="ctrTitle" hasCustomPrompt="1"/>
          </p:nvPr>
        </p:nvSpPr>
        <p:spPr>
          <a:xfrm>
            <a:off x="-1071" y="5513454"/>
            <a:ext cx="12193588" cy="820031"/>
          </a:xfrm>
          <a:solidFill>
            <a:schemeClr val="bg2">
              <a:alpha val="83000"/>
            </a:schemeClr>
          </a:solidFill>
        </p:spPr>
        <p:txBody>
          <a:bodyPr tIns="108000" bIns="108000">
            <a:spAutoFit/>
          </a:bodyPr>
          <a:lstStyle>
            <a:lvl1pPr algn="ctr">
              <a:defRPr sz="4267" baseline="0">
                <a:solidFill>
                  <a:schemeClr val="tx1"/>
                </a:solidFill>
              </a:defRPr>
            </a:lvl1pPr>
          </a:lstStyle>
          <a:p>
            <a:r>
              <a:rPr lang="sv-SE" dirty="0"/>
              <a:t>Rubrik</a:t>
            </a:r>
          </a:p>
        </p:txBody>
      </p:sp>
      <p:cxnSp>
        <p:nvCxnSpPr>
          <p:cNvPr id="4" name="Rak 3">
            <a:extLst>
              <a:ext uri="{FF2B5EF4-FFF2-40B4-BE49-F238E27FC236}">
                <a16:creationId xmlns:a16="http://schemas.microsoft.com/office/drawing/2014/main" id="{8096C541-0BF2-3941-B1E2-088A7CF0CFAB}"/>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78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title="Fotografi"/>
          <p:cNvSpPr>
            <a:spLocks noGrp="1"/>
          </p:cNvSpPr>
          <p:nvPr>
            <p:ph type="pic" sz="quarter" idx="12"/>
          </p:nvPr>
        </p:nvSpPr>
        <p:spPr>
          <a:xfrm>
            <a:off x="0" y="0"/>
            <a:ext cx="12193588" cy="7056321"/>
          </a:xfrm>
        </p:spPr>
        <p:txBody>
          <a:bodyPr bIns="432000" anchor="b"/>
          <a:lstStyle>
            <a:lvl1pPr marL="0" indent="0" algn="ctr">
              <a:buNone/>
              <a:defRPr/>
            </a:lvl1pPr>
          </a:lstStyle>
          <a:p>
            <a:r>
              <a:rPr lang="sv-SE"/>
              <a:t>Klicka på ikonen för att lägga till en bild</a:t>
            </a:r>
            <a:endParaRPr lang="sv-SE" dirty="0"/>
          </a:p>
        </p:txBody>
      </p:sp>
      <p:cxnSp>
        <p:nvCxnSpPr>
          <p:cNvPr id="3" name="Rak 2">
            <a:extLst>
              <a:ext uri="{FF2B5EF4-FFF2-40B4-BE49-F238E27FC236}">
                <a16:creationId xmlns:a16="http://schemas.microsoft.com/office/drawing/2014/main" id="{350E0BE8-47BC-054D-9A84-408379D4AFB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17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623888" y="1506538"/>
            <a:ext cx="10945812" cy="5377238"/>
          </a:xfrm>
        </p:spPr>
        <p:txBody>
          <a:bodyPr/>
          <a:lstStyle>
            <a:lvl1pPr>
              <a:defRPr/>
            </a:lvl1pPr>
          </a:lstStyle>
          <a:p>
            <a:pPr lvl="0"/>
            <a:r>
              <a:rPr lang="sv-SE" noProof="0" dirty="0"/>
              <a:t>Klicka på en ikon för att lägga till bildmaterial</a:t>
            </a:r>
          </a:p>
        </p:txBody>
      </p:sp>
      <p:cxnSp>
        <p:nvCxnSpPr>
          <p:cNvPr id="4" name="Rak 3">
            <a:extLst>
              <a:ext uri="{FF2B5EF4-FFF2-40B4-BE49-F238E27FC236}">
                <a16:creationId xmlns:a16="http://schemas.microsoft.com/office/drawing/2014/main" id="{B49C9A3A-CED5-F748-886F-1B275BF3D306}"/>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title="Rubrik">
            <a:extLst>
              <a:ext uri="{FF2B5EF4-FFF2-40B4-BE49-F238E27FC236}">
                <a16:creationId xmlns:a16="http://schemas.microsoft.com/office/drawing/2014/main" id="{C2194841-4E5B-B64B-A71B-A510103F49DD}"/>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1845671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cxnSp>
        <p:nvCxnSpPr>
          <p:cNvPr id="5" name="Rak 4">
            <a:extLst>
              <a:ext uri="{FF2B5EF4-FFF2-40B4-BE49-F238E27FC236}">
                <a16:creationId xmlns:a16="http://schemas.microsoft.com/office/drawing/2014/main" id="{24BDC1BA-61DA-5F41-9FAA-9D1F4FA46F2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6EEE6F58-AF26-6E40-BB20-5752DD11CDB3}"/>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6" title="Text">
            <a:extLst>
              <a:ext uri="{FF2B5EF4-FFF2-40B4-BE49-F238E27FC236}">
                <a16:creationId xmlns:a16="http://schemas.microsoft.com/office/drawing/2014/main" id="{16401DE6-0A42-6D4F-83DE-CF580E1FEB61}"/>
              </a:ext>
            </a:extLst>
          </p:cNvPr>
          <p:cNvSpPr>
            <a:spLocks noGrp="1"/>
          </p:cNvSpPr>
          <p:nvPr>
            <p:ph type="body" sz="quarter" idx="13"/>
          </p:nvPr>
        </p:nvSpPr>
        <p:spPr>
          <a:xfrm>
            <a:off x="607937"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0" name="Platshållare för text 6" title="Text">
            <a:extLst>
              <a:ext uri="{FF2B5EF4-FFF2-40B4-BE49-F238E27FC236}">
                <a16:creationId xmlns:a16="http://schemas.microsoft.com/office/drawing/2014/main" id="{B30B6FB9-231C-C240-827C-20F1AEE666AB}"/>
              </a:ext>
            </a:extLst>
          </p:cNvPr>
          <p:cNvSpPr>
            <a:spLocks noGrp="1"/>
          </p:cNvSpPr>
          <p:nvPr>
            <p:ph type="body" sz="quarter" idx="14"/>
          </p:nvPr>
        </p:nvSpPr>
        <p:spPr>
          <a:xfrm>
            <a:off x="6152553"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65932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title="Bildmaterial"/>
          <p:cNvSpPr>
            <a:spLocks noGrp="1"/>
          </p:cNvSpPr>
          <p:nvPr>
            <p:ph sz="quarter" idx="14" hasCustomPrompt="1"/>
          </p:nvPr>
        </p:nvSpPr>
        <p:spPr>
          <a:xfrm>
            <a:off x="623887" y="1506538"/>
            <a:ext cx="6971773" cy="5281207"/>
          </a:xfrm>
        </p:spPr>
        <p:txBody>
          <a:bodyPr/>
          <a:lstStyle/>
          <a:p>
            <a:pPr lvl="0"/>
            <a:r>
              <a:rPr lang="sv-SE" noProof="0" dirty="0"/>
              <a:t>Klicka på en ikon för att lägga till bildmaterial</a:t>
            </a:r>
          </a:p>
        </p:txBody>
      </p:sp>
      <p:sp>
        <p:nvSpPr>
          <p:cNvPr id="5" name="Platshållare för bild 3" title="Bildmaterial"/>
          <p:cNvSpPr>
            <a:spLocks noGrp="1"/>
          </p:cNvSpPr>
          <p:nvPr>
            <p:ph type="pic" sz="quarter" idx="11"/>
          </p:nvPr>
        </p:nvSpPr>
        <p:spPr>
          <a:xfrm>
            <a:off x="7710025" y="1506537"/>
            <a:ext cx="3859675" cy="2563555"/>
          </a:xfrm>
        </p:spPr>
        <p:txBody>
          <a:bodyPr/>
          <a:lstStyle/>
          <a:p>
            <a:pPr lvl="0"/>
            <a:r>
              <a:rPr lang="sv-SE" noProof="0"/>
              <a:t>Klicka på ikonen för att lägga till en bild</a:t>
            </a:r>
            <a:endParaRPr lang="sv-SE" noProof="0" dirty="0"/>
          </a:p>
        </p:txBody>
      </p:sp>
      <p:sp>
        <p:nvSpPr>
          <p:cNvPr id="9" name="Platshållare för bild 3" title="Bildmaterial"/>
          <p:cNvSpPr>
            <a:spLocks noGrp="1"/>
          </p:cNvSpPr>
          <p:nvPr>
            <p:ph type="pic" sz="quarter" idx="12"/>
          </p:nvPr>
        </p:nvSpPr>
        <p:spPr>
          <a:xfrm>
            <a:off x="7710025" y="4202705"/>
            <a:ext cx="3859675" cy="2585040"/>
          </a:xfrm>
        </p:spPr>
        <p:txBody>
          <a:bodyPr/>
          <a:lstStyle/>
          <a:p>
            <a:pPr lvl="0"/>
            <a:r>
              <a:rPr lang="sv-SE" noProof="0"/>
              <a:t>Klicka på ikonen för att lägga till en bild</a:t>
            </a:r>
            <a:endParaRPr lang="sv-SE" noProof="0" dirty="0"/>
          </a:p>
        </p:txBody>
      </p:sp>
      <p:cxnSp>
        <p:nvCxnSpPr>
          <p:cNvPr id="6" name="Rak 5">
            <a:extLst>
              <a:ext uri="{FF2B5EF4-FFF2-40B4-BE49-F238E27FC236}">
                <a16:creationId xmlns:a16="http://schemas.microsoft.com/office/drawing/2014/main" id="{C35DF01B-94AC-3B49-8464-A1F720385A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22560BC4-5C53-1440-A51F-837FA38DC28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228019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607507" y="1506058"/>
            <a:ext cx="3663325" cy="5257064"/>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4389873" y="1506059"/>
            <a:ext cx="3408444" cy="2287235"/>
          </a:xfrm>
        </p:spPr>
        <p:txBody>
          <a:bodyPr/>
          <a:lstStyle/>
          <a:p>
            <a:pPr lvl="0"/>
            <a:r>
              <a:rPr lang="sv-SE" noProof="0"/>
              <a:t>Klicka på ikonen för att lägga till en bild</a:t>
            </a:r>
            <a:endParaRPr lang="sv-SE" noProof="0" dirty="0"/>
          </a:p>
        </p:txBody>
      </p:sp>
      <p:sp>
        <p:nvSpPr>
          <p:cNvPr id="12" name="Platshållare för bild 3"/>
          <p:cNvSpPr>
            <a:spLocks noGrp="1"/>
          </p:cNvSpPr>
          <p:nvPr>
            <p:ph type="pic" sz="quarter" idx="14"/>
          </p:nvPr>
        </p:nvSpPr>
        <p:spPr>
          <a:xfrm>
            <a:off x="4389873" y="3923762"/>
            <a:ext cx="3408444" cy="2839360"/>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7908863" y="1506058"/>
            <a:ext cx="3660838" cy="5257064"/>
          </a:xfrm>
        </p:spPr>
        <p:txBody>
          <a:bodyPr/>
          <a:lstStyle/>
          <a:p>
            <a:pPr lvl="0"/>
            <a:r>
              <a:rPr lang="sv-SE" noProof="0"/>
              <a:t>Klicka på ikonen för att lägga till en bild</a:t>
            </a:r>
            <a:endParaRPr lang="sv-SE" noProof="0" dirty="0"/>
          </a:p>
        </p:txBody>
      </p:sp>
      <p:cxnSp>
        <p:nvCxnSpPr>
          <p:cNvPr id="7" name="Rak 6">
            <a:extLst>
              <a:ext uri="{FF2B5EF4-FFF2-40B4-BE49-F238E27FC236}">
                <a16:creationId xmlns:a16="http://schemas.microsoft.com/office/drawing/2014/main" id="{D1595F28-83AF-8844-BDCC-9B46A439118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ubrik 1" title="Rubrik">
            <a:extLst>
              <a:ext uri="{FF2B5EF4-FFF2-40B4-BE49-F238E27FC236}">
                <a16:creationId xmlns:a16="http://schemas.microsoft.com/office/drawing/2014/main" id="{10DFC882-19AE-334C-B23B-E474E3958248}"/>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903743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rön avsnittsrubrik">
    <p:bg>
      <p:bgPr>
        <a:solidFill>
          <a:schemeClr val="accent6"/>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79788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415565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rön avsnittsrubrik">
    <p:bg>
      <p:bgPr>
        <a:solidFill>
          <a:schemeClr val="tx2"/>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bg1"/>
                </a:solidFill>
              </a:defRPr>
            </a:lvl1pPr>
          </a:lstStyle>
          <a:p>
            <a:r>
              <a:rPr lang="sv-SE" dirty="0"/>
              <a:t>Rubrik</a:t>
            </a:r>
          </a:p>
        </p:txBody>
      </p:sp>
    </p:spTree>
    <p:extLst>
      <p:ext uri="{BB962C8B-B14F-4D97-AF65-F5344CB8AC3E}">
        <p14:creationId xmlns:p14="http://schemas.microsoft.com/office/powerpoint/2010/main" val="3688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Rubrik, innehåll och ståe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431856" y="1465038"/>
            <a:ext cx="7392363" cy="5227140"/>
          </a:xfrm>
        </p:spPr>
        <p:txBody>
          <a:body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quarter" idx="12" hasCustomPrompt="1"/>
          </p:nvPr>
        </p:nvSpPr>
        <p:spPr>
          <a:xfrm>
            <a:off x="8038032" y="1619588"/>
            <a:ext cx="3552229" cy="4496737"/>
          </a:xfrm>
        </p:spPr>
        <p:txBody>
          <a:bodyPr/>
          <a:lstStyle>
            <a:lvl1pPr>
              <a:defRPr/>
            </a:lvl1pPr>
          </a:lstStyle>
          <a:p>
            <a:pPr lvl="0"/>
            <a:r>
              <a:rPr lang="sv-SE" noProof="0" dirty="0"/>
              <a:t>Klicka på en ikon för att lägga till stående bildmaterial</a:t>
            </a:r>
          </a:p>
        </p:txBody>
      </p:sp>
      <p:sp>
        <p:nvSpPr>
          <p:cNvPr id="2" name="Rubrik 1"/>
          <p:cNvSpPr>
            <a:spLocks noGrp="1"/>
          </p:cNvSpPr>
          <p:nvPr>
            <p:ph type="title" hasCustomPrompt="1"/>
          </p:nvPr>
        </p:nvSpPr>
        <p:spPr>
          <a:xfrm>
            <a:off x="431427" y="124063"/>
            <a:ext cx="11281469" cy="1270265"/>
          </a:xfrm>
        </p:spPr>
        <p:txBody>
          <a:bodyPr/>
          <a:lstStyle/>
          <a:p>
            <a:r>
              <a:rPr lang="sv-SE" dirty="0"/>
              <a:t>Rubrik</a:t>
            </a:r>
          </a:p>
        </p:txBody>
      </p:sp>
      <p:cxnSp>
        <p:nvCxnSpPr>
          <p:cNvPr id="6" name="Rak 5"/>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27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title="Rubrik"/>
          <p:cNvSpPr>
            <a:spLocks noGrp="1"/>
          </p:cNvSpPr>
          <p:nvPr>
            <p:ph type="title" hasCustomPrompt="1"/>
          </p:nvPr>
        </p:nvSpPr>
        <p:spPr>
          <a:xfrm>
            <a:off x="607507" y="124063"/>
            <a:ext cx="10889887" cy="1270265"/>
          </a:xfrm>
        </p:spPr>
        <p:txBody>
          <a:bodyPr/>
          <a:lstStyle>
            <a:lvl1pPr>
              <a:defRPr baseline="0"/>
            </a:lvl1pPr>
          </a:lstStyle>
          <a:p>
            <a:r>
              <a:rPr lang="sv-SE" dirty="0"/>
              <a:t>Rubrik</a:t>
            </a:r>
          </a:p>
        </p:txBody>
      </p:sp>
      <p:sp>
        <p:nvSpPr>
          <p:cNvPr id="7" name="Platshållare för text 6" title="Text"/>
          <p:cNvSpPr>
            <a:spLocks noGrp="1"/>
          </p:cNvSpPr>
          <p:nvPr>
            <p:ph type="body" sz="quarter" idx="12"/>
          </p:nvPr>
        </p:nvSpPr>
        <p:spPr>
          <a:xfrm>
            <a:off x="607937" y="15065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cxnSp>
        <p:nvCxnSpPr>
          <p:cNvPr id="4" name="Rak 3">
            <a:extLst>
              <a:ext uri="{FF2B5EF4-FFF2-40B4-BE49-F238E27FC236}">
                <a16:creationId xmlns:a16="http://schemas.microsoft.com/office/drawing/2014/main" id="{DB3A38F6-B6DC-D847-8C4B-612F817A8C7F}"/>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4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cxnSp>
        <p:nvCxnSpPr>
          <p:cNvPr id="6" name="Rak 5">
            <a:extLst>
              <a:ext uri="{FF2B5EF4-FFF2-40B4-BE49-F238E27FC236}">
                <a16:creationId xmlns:a16="http://schemas.microsoft.com/office/drawing/2014/main" id="{293F6F8B-6323-A145-A493-43DA47A99E4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DE0DE361-D559-CC40-AF24-0169782F41A2}"/>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6" title="Text">
            <a:extLst>
              <a:ext uri="{FF2B5EF4-FFF2-40B4-BE49-F238E27FC236}">
                <a16:creationId xmlns:a16="http://schemas.microsoft.com/office/drawing/2014/main" id="{8390DEE6-F18F-514C-8348-25DC82432D8C}"/>
              </a:ext>
            </a:extLst>
          </p:cNvPr>
          <p:cNvSpPr>
            <a:spLocks noGrp="1"/>
          </p:cNvSpPr>
          <p:nvPr>
            <p:ph type="body" sz="quarter" idx="12"/>
          </p:nvPr>
        </p:nvSpPr>
        <p:spPr>
          <a:xfrm>
            <a:off x="607937" y="21542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2" name="Platshållare för text 12">
            <a:extLst>
              <a:ext uri="{FF2B5EF4-FFF2-40B4-BE49-F238E27FC236}">
                <a16:creationId xmlns:a16="http://schemas.microsoft.com/office/drawing/2014/main" id="{841B0CD3-E4C9-2842-A82C-12536631AC86}"/>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386867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6EDC7DCB-3E51-4F4A-8FDC-283B790A6314}"/>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12">
            <a:extLst>
              <a:ext uri="{FF2B5EF4-FFF2-40B4-BE49-F238E27FC236}">
                <a16:creationId xmlns:a16="http://schemas.microsoft.com/office/drawing/2014/main" id="{683CAA3C-A172-1746-9CEF-822656725F29}"/>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422228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cxnSp>
        <p:nvCxnSpPr>
          <p:cNvPr id="3" name="Rak 2">
            <a:extLst>
              <a:ext uri="{FF2B5EF4-FFF2-40B4-BE49-F238E27FC236}">
                <a16:creationId xmlns:a16="http://schemas.microsoft.com/office/drawing/2014/main" id="{74610EF0-951C-C647-B91B-E8AA352E179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ubrik 1" title="Rubrik">
            <a:extLst>
              <a:ext uri="{FF2B5EF4-FFF2-40B4-BE49-F238E27FC236}">
                <a16:creationId xmlns:a16="http://schemas.microsoft.com/office/drawing/2014/main" id="{5A5B65EA-9B29-0E4F-A264-E4F25E32111B}"/>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110189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2" name="Rak 1">
            <a:extLst>
              <a:ext uri="{FF2B5EF4-FFF2-40B4-BE49-F238E27FC236}">
                <a16:creationId xmlns:a16="http://schemas.microsoft.com/office/drawing/2014/main" id="{8CD6B4D6-B5AB-FD41-B8E5-4E72A999391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4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6888544" y="1506538"/>
            <a:ext cx="4703846" cy="3457236"/>
          </a:xfrm>
        </p:spPr>
        <p:txBody>
          <a:bodyPr/>
          <a:lstStyle>
            <a:lvl1pPr>
              <a:defRPr/>
            </a:lvl1pPr>
          </a:lstStyle>
          <a:p>
            <a:pPr lvl="0"/>
            <a:r>
              <a:rPr lang="sv-SE" noProof="0" dirty="0"/>
              <a:t>Klicka på en ikon för att lägga till liggande bildmaterial</a:t>
            </a:r>
          </a:p>
        </p:txBody>
      </p:sp>
      <p:cxnSp>
        <p:nvCxnSpPr>
          <p:cNvPr id="6" name="Rak 5">
            <a:extLst>
              <a:ext uri="{FF2B5EF4-FFF2-40B4-BE49-F238E27FC236}">
                <a16:creationId xmlns:a16="http://schemas.microsoft.com/office/drawing/2014/main" id="{A45E828D-8472-E947-9F9B-D263F40A0C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ubrik 1" title="Rubrik">
            <a:extLst>
              <a:ext uri="{FF2B5EF4-FFF2-40B4-BE49-F238E27FC236}">
                <a16:creationId xmlns:a16="http://schemas.microsoft.com/office/drawing/2014/main" id="{487CC6FD-B291-9540-A9EE-8B20378DC2F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8" name="Platshållare för text 6" title="Text">
            <a:extLst>
              <a:ext uri="{FF2B5EF4-FFF2-40B4-BE49-F238E27FC236}">
                <a16:creationId xmlns:a16="http://schemas.microsoft.com/office/drawing/2014/main" id="{548F190E-A9C9-5846-B4C3-CCEFB081B6D4}"/>
              </a:ext>
            </a:extLst>
          </p:cNvPr>
          <p:cNvSpPr>
            <a:spLocks noGrp="1"/>
          </p:cNvSpPr>
          <p:nvPr>
            <p:ph type="body" sz="quarter" idx="13"/>
          </p:nvPr>
        </p:nvSpPr>
        <p:spPr>
          <a:xfrm>
            <a:off x="607937" y="1506538"/>
            <a:ext cx="613692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023445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8038032" y="1506538"/>
            <a:ext cx="3552229" cy="4496737"/>
          </a:xfrm>
        </p:spPr>
        <p:txBody>
          <a:bodyPr/>
          <a:lstStyle>
            <a:lvl1pPr>
              <a:defRPr/>
            </a:lvl1pPr>
          </a:lstStyle>
          <a:p>
            <a:pPr lvl="0"/>
            <a:r>
              <a:rPr lang="sv-SE" noProof="0" dirty="0"/>
              <a:t>Klicka på en ikon för att lägga till stående bildmaterial</a:t>
            </a:r>
          </a:p>
        </p:txBody>
      </p:sp>
      <p:cxnSp>
        <p:nvCxnSpPr>
          <p:cNvPr id="5" name="Rak 4">
            <a:extLst>
              <a:ext uri="{FF2B5EF4-FFF2-40B4-BE49-F238E27FC236}">
                <a16:creationId xmlns:a16="http://schemas.microsoft.com/office/drawing/2014/main" id="{9DDAE5C9-A4F9-3B4C-86FC-87CC3CF0100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ubrik 1" title="Rubrik">
            <a:extLst>
              <a:ext uri="{FF2B5EF4-FFF2-40B4-BE49-F238E27FC236}">
                <a16:creationId xmlns:a16="http://schemas.microsoft.com/office/drawing/2014/main" id="{CEF85690-60EF-2B48-8C7D-57605090A511}"/>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7" name="Platshållare för text 6" title="Text">
            <a:extLst>
              <a:ext uri="{FF2B5EF4-FFF2-40B4-BE49-F238E27FC236}">
                <a16:creationId xmlns:a16="http://schemas.microsoft.com/office/drawing/2014/main" id="{4A6018F0-0809-574E-A8CF-5504E37A4539}"/>
              </a:ext>
            </a:extLst>
          </p:cNvPr>
          <p:cNvSpPr>
            <a:spLocks noGrp="1"/>
          </p:cNvSpPr>
          <p:nvPr>
            <p:ph type="body" sz="quarter" idx="13"/>
          </p:nvPr>
        </p:nvSpPr>
        <p:spPr>
          <a:xfrm>
            <a:off x="607937" y="1506538"/>
            <a:ext cx="7073033"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85066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punkter &amp; bi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latshållare för text 10" title="Text">
            <a:extLst>
              <a:ext uri="{FF2B5EF4-FFF2-40B4-BE49-F238E27FC236}">
                <a16:creationId xmlns:a16="http://schemas.microsoft.com/office/drawing/2014/main" id="{5AB4EBF9-5C4C-DF4D-A473-31FEE85CBA4B}"/>
              </a:ext>
            </a:extLst>
          </p:cNvPr>
          <p:cNvSpPr>
            <a:spLocks noGrp="1"/>
          </p:cNvSpPr>
          <p:nvPr>
            <p:ph type="body" sz="quarter" idx="14" hasCustomPrompt="1"/>
          </p:nvPr>
        </p:nvSpPr>
        <p:spPr>
          <a:xfrm>
            <a:off x="608195" y="2154239"/>
            <a:ext cx="6240746" cy="4536876"/>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3" title="Foto/illustration">
            <a:extLst>
              <a:ext uri="{FF2B5EF4-FFF2-40B4-BE49-F238E27FC236}">
                <a16:creationId xmlns:a16="http://schemas.microsoft.com/office/drawing/2014/main" id="{44A260B7-EA5D-0247-8A30-47821A2683EA}"/>
              </a:ext>
            </a:extLst>
          </p:cNvPr>
          <p:cNvSpPr>
            <a:spLocks noGrp="1"/>
          </p:cNvSpPr>
          <p:nvPr>
            <p:ph sz="quarter" idx="12" hasCustomPrompt="1"/>
          </p:nvPr>
        </p:nvSpPr>
        <p:spPr>
          <a:xfrm>
            <a:off x="7248922" y="2225766"/>
            <a:ext cx="4343038" cy="3457236"/>
          </a:xfrm>
        </p:spPr>
        <p:txBody>
          <a:bodyPr lIns="0" tIns="0" rIns="0" bIns="0"/>
          <a:lstStyle>
            <a:lvl1pPr>
              <a:defRPr/>
            </a:lvl1pPr>
          </a:lstStyle>
          <a:p>
            <a:pPr lvl="0"/>
            <a:r>
              <a:rPr lang="sv-SE" noProof="0" dirty="0"/>
              <a:t>Klicka på en ikon för att lägga till liggande bildmaterial</a:t>
            </a:r>
          </a:p>
        </p:txBody>
      </p:sp>
      <p:sp>
        <p:nvSpPr>
          <p:cNvPr id="9" name="Rubrik 1" title="Rubrik">
            <a:extLst>
              <a:ext uri="{FF2B5EF4-FFF2-40B4-BE49-F238E27FC236}">
                <a16:creationId xmlns:a16="http://schemas.microsoft.com/office/drawing/2014/main" id="{29282C17-0959-D14F-8DBE-B5789E9CAC79}"/>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12">
            <a:extLst>
              <a:ext uri="{FF2B5EF4-FFF2-40B4-BE49-F238E27FC236}">
                <a16:creationId xmlns:a16="http://schemas.microsoft.com/office/drawing/2014/main" id="{DF3B1A68-7188-0E41-9576-1D14C4EABD95}"/>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708401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CC780C3-A024-C44A-8146-90F730DD7D7A}"/>
              </a:ext>
            </a:extLst>
          </p:cNvPr>
          <p:cNvSpPr/>
          <p:nvPr userDrawn="1"/>
        </p:nvSpPr>
        <p:spPr>
          <a:xfrm>
            <a:off x="0" y="7056022"/>
            <a:ext cx="12193588" cy="565566"/>
          </a:xfrm>
          <a:prstGeom prst="rect">
            <a:avLst/>
          </a:prstGeom>
          <a:solidFill>
            <a:schemeClr val="bg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spcAft>
                <a:spcPts val="600"/>
              </a:spcAft>
            </a:pPr>
            <a:endParaRPr lang="sv-SE" sz="1400">
              <a:solidFill>
                <a:schemeClr val="tx1">
                  <a:lumMod val="90000"/>
                  <a:lumOff val="10000"/>
                </a:schemeClr>
              </a:solidFill>
            </a:endParaRPr>
          </a:p>
        </p:txBody>
      </p:sp>
      <p:pic>
        <p:nvPicPr>
          <p:cNvPr id="9" name="Bildobjekt 8">
            <a:extLst>
              <a:ext uri="{FF2B5EF4-FFF2-40B4-BE49-F238E27FC236}">
                <a16:creationId xmlns:a16="http://schemas.microsoft.com/office/drawing/2014/main" id="{E1039843-D46F-4F45-84F8-C72378ABE8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796333" y="7209600"/>
            <a:ext cx="1779518" cy="251010"/>
          </a:xfrm>
          <a:prstGeom prst="rect">
            <a:avLst/>
          </a:prstGeom>
        </p:spPr>
      </p:pic>
      <p:sp>
        <p:nvSpPr>
          <p:cNvPr id="1026" name="Rectangle 2" title="Rubrik"/>
          <p:cNvSpPr>
            <a:spLocks noGrp="1" noChangeArrowheads="1"/>
          </p:cNvSpPr>
          <p:nvPr>
            <p:ph type="title"/>
          </p:nvPr>
        </p:nvSpPr>
        <p:spPr bwMode="auto">
          <a:xfrm>
            <a:off x="583115" y="140400"/>
            <a:ext cx="10992736" cy="1270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sv-SE" altLang="sv-SE" dirty="0"/>
              <a:t>Klicka här för att ändra format på bakgrundsrubriken</a:t>
            </a:r>
          </a:p>
        </p:txBody>
      </p:sp>
      <p:sp>
        <p:nvSpPr>
          <p:cNvPr id="1027" name="Rectangle 3" title="Text"/>
          <p:cNvSpPr>
            <a:spLocks noGrp="1" noChangeArrowheads="1"/>
          </p:cNvSpPr>
          <p:nvPr>
            <p:ph type="body" idx="1"/>
          </p:nvPr>
        </p:nvSpPr>
        <p:spPr bwMode="auto">
          <a:xfrm>
            <a:off x="601627" y="1506538"/>
            <a:ext cx="10974224"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
        <p:nvSpPr>
          <p:cNvPr id="7" name="Text Box 13" title="Sidnummer"/>
          <p:cNvSpPr txBox="1">
            <a:spLocks noChangeArrowheads="1"/>
          </p:cNvSpPr>
          <p:nvPr/>
        </p:nvSpPr>
        <p:spPr bwMode="white">
          <a:xfrm>
            <a:off x="581925" y="7275944"/>
            <a:ext cx="4316242" cy="184666"/>
          </a:xfrm>
          <a:prstGeom prst="rect">
            <a:avLst/>
          </a:prstGeom>
          <a:noFill/>
          <a:ln>
            <a:noFill/>
          </a:ln>
          <a:effectLst/>
          <a:extLst>
            <a:ext uri="{909E8E84-426E-40dd-AFC4-6F175D3DCCD1}">
              <a14:hiddenFill xmlns:a14="http://schemas.microsoft.com/office/drawing/2010/main" xmlns="">
                <a:solidFill>
                  <a:srgbClr val="D0DE8E"/>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eaLnBrk="0" hangingPunct="0"/>
            <a:r>
              <a:rPr lang="sv-SE" altLang="sv-SE" sz="1200" b="0" kern="1200" dirty="0">
                <a:solidFill>
                  <a:schemeClr val="tx1">
                    <a:lumMod val="90000"/>
                    <a:lumOff val="10000"/>
                  </a:schemeClr>
                </a:solidFill>
                <a:latin typeface="Arial" charset="0"/>
                <a:ea typeface="+mn-ea"/>
                <a:cs typeface="Arial" charset="0"/>
              </a:rPr>
              <a:t>Sid </a:t>
            </a:r>
            <a:fld id="{92A271D3-63F0-4971-ADFC-80DA04F2BEB2}" type="slidenum">
              <a:rPr lang="sv-SE" altLang="sv-SE" sz="1200" b="0" kern="1200" smtClean="0">
                <a:solidFill>
                  <a:schemeClr val="tx1">
                    <a:lumMod val="90000"/>
                    <a:lumOff val="10000"/>
                  </a:schemeClr>
                </a:solidFill>
                <a:latin typeface="Arial" charset="0"/>
                <a:ea typeface="+mn-ea"/>
                <a:cs typeface="Arial" charset="0"/>
              </a:rPr>
              <a:pPr eaLnBrk="0" hangingPunct="0"/>
              <a:t>‹#›</a:t>
            </a:fld>
            <a:endParaRPr lang="sv-SE" altLang="sv-SE" sz="1200" b="0" kern="1200" dirty="0">
              <a:solidFill>
                <a:schemeClr val="tx1">
                  <a:lumMod val="90000"/>
                  <a:lumOff val="10000"/>
                </a:schemeClr>
              </a:solidFill>
              <a:latin typeface="Arial" charset="0"/>
              <a:ea typeface="+mn-ea"/>
              <a:cs typeface="Arial" charset="0"/>
            </a:endParaRPr>
          </a:p>
        </p:txBody>
      </p:sp>
    </p:spTree>
    <p:extLst>
      <p:ext uri="{BB962C8B-B14F-4D97-AF65-F5344CB8AC3E}">
        <p14:creationId xmlns:p14="http://schemas.microsoft.com/office/powerpoint/2010/main" val="106609537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76" r:id="rId9"/>
    <p:sldLayoutId id="2147483764" r:id="rId10"/>
    <p:sldLayoutId id="2147483765" r:id="rId11"/>
    <p:sldLayoutId id="2147483766" r:id="rId12"/>
    <p:sldLayoutId id="2147483767" r:id="rId13"/>
    <p:sldLayoutId id="2147483768" r:id="rId14"/>
    <p:sldLayoutId id="2147483769" r:id="rId15"/>
    <p:sldLayoutId id="2147483774" r:id="rId16"/>
    <p:sldLayoutId id="2147483778" r:id="rId17"/>
    <p:sldLayoutId id="2147483779" r:id="rId18"/>
    <p:sldLayoutId id="2147483780" r:id="rId19"/>
  </p:sldLayoutIdLst>
  <p:hf hdr="0" dt="0"/>
  <p:txStyles>
    <p:titleStyle>
      <a:lvl1pPr algn="l" rtl="0" eaLnBrk="1" fontAlgn="base" hangingPunct="1">
        <a:lnSpc>
          <a:spcPct val="90000"/>
        </a:lnSpc>
        <a:spcBef>
          <a:spcPct val="0"/>
        </a:spcBef>
        <a:spcAft>
          <a:spcPct val="0"/>
        </a:spcAft>
        <a:defRPr sz="4267" b="1" spc="-107" baseline="0">
          <a:solidFill>
            <a:schemeClr val="tx2"/>
          </a:solidFill>
          <a:latin typeface="+mj-lt"/>
          <a:ea typeface="+mj-ea"/>
          <a:cs typeface="+mj-cs"/>
        </a:defRPr>
      </a:lvl1pPr>
      <a:lvl2pPr algn="l" rtl="0" eaLnBrk="1" fontAlgn="base" hangingPunct="1">
        <a:lnSpc>
          <a:spcPct val="90000"/>
        </a:lnSpc>
        <a:spcBef>
          <a:spcPct val="0"/>
        </a:spcBef>
        <a:spcAft>
          <a:spcPct val="0"/>
        </a:spcAft>
        <a:defRPr sz="4267" b="1">
          <a:solidFill>
            <a:schemeClr val="tx2"/>
          </a:solidFill>
          <a:latin typeface="Arial" charset="0"/>
        </a:defRPr>
      </a:lvl2pPr>
      <a:lvl3pPr algn="l" rtl="0" eaLnBrk="1" fontAlgn="base" hangingPunct="1">
        <a:lnSpc>
          <a:spcPct val="90000"/>
        </a:lnSpc>
        <a:spcBef>
          <a:spcPct val="0"/>
        </a:spcBef>
        <a:spcAft>
          <a:spcPct val="0"/>
        </a:spcAft>
        <a:defRPr sz="4267" b="1">
          <a:solidFill>
            <a:schemeClr val="tx2"/>
          </a:solidFill>
          <a:latin typeface="Arial" charset="0"/>
        </a:defRPr>
      </a:lvl3pPr>
      <a:lvl4pPr algn="l" rtl="0" eaLnBrk="1" fontAlgn="base" hangingPunct="1">
        <a:lnSpc>
          <a:spcPct val="90000"/>
        </a:lnSpc>
        <a:spcBef>
          <a:spcPct val="0"/>
        </a:spcBef>
        <a:spcAft>
          <a:spcPct val="0"/>
        </a:spcAft>
        <a:defRPr sz="4267" b="1">
          <a:solidFill>
            <a:schemeClr val="tx2"/>
          </a:solidFill>
          <a:latin typeface="Arial" charset="0"/>
        </a:defRPr>
      </a:lvl4pPr>
      <a:lvl5pPr algn="l" rtl="0" eaLnBrk="1" fontAlgn="base" hangingPunct="1">
        <a:lnSpc>
          <a:spcPct val="90000"/>
        </a:lnSpc>
        <a:spcBef>
          <a:spcPct val="0"/>
        </a:spcBef>
        <a:spcAft>
          <a:spcPct val="0"/>
        </a:spcAft>
        <a:defRPr sz="4267" b="1">
          <a:solidFill>
            <a:schemeClr val="tx2"/>
          </a:solidFill>
          <a:latin typeface="Arial" charset="0"/>
        </a:defRPr>
      </a:lvl5pPr>
      <a:lvl6pPr marL="609676" algn="l" rtl="0" eaLnBrk="1" fontAlgn="base" hangingPunct="1">
        <a:lnSpc>
          <a:spcPct val="90000"/>
        </a:lnSpc>
        <a:spcBef>
          <a:spcPct val="0"/>
        </a:spcBef>
        <a:spcAft>
          <a:spcPct val="0"/>
        </a:spcAft>
        <a:defRPr sz="5867" b="1">
          <a:solidFill>
            <a:srgbClr val="00601D"/>
          </a:solidFill>
          <a:latin typeface="Arial" charset="0"/>
        </a:defRPr>
      </a:lvl6pPr>
      <a:lvl7pPr marL="1219352" algn="l" rtl="0" eaLnBrk="1" fontAlgn="base" hangingPunct="1">
        <a:lnSpc>
          <a:spcPct val="90000"/>
        </a:lnSpc>
        <a:spcBef>
          <a:spcPct val="0"/>
        </a:spcBef>
        <a:spcAft>
          <a:spcPct val="0"/>
        </a:spcAft>
        <a:defRPr sz="5867" b="1">
          <a:solidFill>
            <a:srgbClr val="00601D"/>
          </a:solidFill>
          <a:latin typeface="Arial" charset="0"/>
        </a:defRPr>
      </a:lvl7pPr>
      <a:lvl8pPr marL="1829029" algn="l" rtl="0" eaLnBrk="1" fontAlgn="base" hangingPunct="1">
        <a:lnSpc>
          <a:spcPct val="90000"/>
        </a:lnSpc>
        <a:spcBef>
          <a:spcPct val="0"/>
        </a:spcBef>
        <a:spcAft>
          <a:spcPct val="0"/>
        </a:spcAft>
        <a:defRPr sz="5867" b="1">
          <a:solidFill>
            <a:srgbClr val="00601D"/>
          </a:solidFill>
          <a:latin typeface="Arial" charset="0"/>
        </a:defRPr>
      </a:lvl8pPr>
      <a:lvl9pPr marL="2438705" algn="l" rtl="0" eaLnBrk="1" fontAlgn="base" hangingPunct="1">
        <a:lnSpc>
          <a:spcPct val="90000"/>
        </a:lnSpc>
        <a:spcBef>
          <a:spcPct val="0"/>
        </a:spcBef>
        <a:spcAft>
          <a:spcPct val="0"/>
        </a:spcAft>
        <a:defRPr sz="5867" b="1">
          <a:solidFill>
            <a:srgbClr val="00601D"/>
          </a:solidFill>
          <a:latin typeface="Arial" charset="0"/>
        </a:defRPr>
      </a:lvl9pPr>
    </p:titleStyle>
    <p:bodyStyle>
      <a:lvl1pPr marL="288036" indent="-288036" algn="l" rtl="0" eaLnBrk="1" fontAlgn="base" hangingPunct="1">
        <a:spcBef>
          <a:spcPts val="1067"/>
        </a:spcBef>
        <a:spcAft>
          <a:spcPts val="400"/>
        </a:spcAft>
        <a:buClr>
          <a:schemeClr val="accent1"/>
        </a:buClr>
        <a:buSzPct val="120000"/>
        <a:buFont typeface="Arial" panose="020B0604020202020204" pitchFamily="34" charset="0"/>
        <a:buChar char="•"/>
        <a:defRPr sz="2667" spc="0" baseline="0">
          <a:solidFill>
            <a:schemeClr val="tx1">
              <a:lumMod val="90000"/>
              <a:lumOff val="10000"/>
            </a:schemeClr>
          </a:solidFill>
          <a:latin typeface="+mn-lt"/>
          <a:ea typeface="+mn-ea"/>
          <a:cs typeface="+mn-cs"/>
        </a:defRPr>
      </a:lvl1pPr>
      <a:lvl2pPr marL="672084" indent="-336042" algn="l" rtl="0" eaLnBrk="1" fontAlgn="base" hangingPunct="1">
        <a:spcBef>
          <a:spcPts val="0"/>
        </a:spcBef>
        <a:spcAft>
          <a:spcPts val="400"/>
        </a:spcAft>
        <a:buClr>
          <a:schemeClr val="tx1">
            <a:lumMod val="75000"/>
            <a:lumOff val="25000"/>
          </a:schemeClr>
        </a:buClr>
        <a:buSzPct val="120000"/>
        <a:buFont typeface="Arial" charset="0"/>
        <a:buChar char="–"/>
        <a:defRPr sz="2000" spc="0" baseline="0">
          <a:solidFill>
            <a:schemeClr val="tx1">
              <a:lumMod val="90000"/>
              <a:lumOff val="10000"/>
            </a:schemeClr>
          </a:solidFill>
          <a:latin typeface="+mn-lt"/>
        </a:defRPr>
      </a:lvl2pPr>
      <a:lvl3pPr marL="1008126" indent="-288036" algn="l" rtl="0" eaLnBrk="1" fontAlgn="base" hangingPunct="1">
        <a:spcBef>
          <a:spcPts val="0"/>
        </a:spcBef>
        <a:spcAft>
          <a:spcPts val="400"/>
        </a:spcAft>
        <a:buClr>
          <a:schemeClr val="tx1">
            <a:lumMod val="50000"/>
            <a:lumOff val="50000"/>
          </a:schemeClr>
        </a:buClr>
        <a:buSzPct val="120000"/>
        <a:buFont typeface="Arial" charset="0"/>
        <a:buChar char="–"/>
        <a:defRPr sz="2000" spc="0" baseline="0">
          <a:solidFill>
            <a:schemeClr val="tx1">
              <a:lumMod val="90000"/>
              <a:lumOff val="10000"/>
            </a:schemeClr>
          </a:solidFill>
          <a:latin typeface="+mn-lt"/>
        </a:defRPr>
      </a:lvl3pPr>
      <a:lvl4pPr marL="2133867" indent="-304838" algn="l" rtl="0" eaLnBrk="1" fontAlgn="base" hangingPunct="1">
        <a:spcBef>
          <a:spcPct val="20000"/>
        </a:spcBef>
        <a:spcAft>
          <a:spcPct val="0"/>
        </a:spcAft>
        <a:buChar char="–"/>
        <a:defRPr sz="2667">
          <a:solidFill>
            <a:schemeClr val="tx1"/>
          </a:solidFill>
          <a:latin typeface="+mn-lt"/>
        </a:defRPr>
      </a:lvl4pPr>
      <a:lvl5pPr marL="2743543" indent="-304838" algn="l" rtl="0" eaLnBrk="1" fontAlgn="base" hangingPunct="1">
        <a:spcBef>
          <a:spcPct val="20000"/>
        </a:spcBef>
        <a:spcAft>
          <a:spcPct val="0"/>
        </a:spcAft>
        <a:buChar char="»"/>
        <a:defRPr sz="2667">
          <a:solidFill>
            <a:schemeClr val="tx1"/>
          </a:solidFill>
          <a:latin typeface="+mn-lt"/>
        </a:defRPr>
      </a:lvl5pPr>
      <a:lvl6pPr marL="3353219" indent="-304838" algn="l" rtl="0" eaLnBrk="1" fontAlgn="base" hangingPunct="1">
        <a:spcBef>
          <a:spcPct val="20000"/>
        </a:spcBef>
        <a:spcAft>
          <a:spcPct val="0"/>
        </a:spcAft>
        <a:buChar char="»"/>
        <a:defRPr sz="2667">
          <a:solidFill>
            <a:schemeClr val="tx1"/>
          </a:solidFill>
          <a:latin typeface="+mn-lt"/>
        </a:defRPr>
      </a:lvl6pPr>
      <a:lvl7pPr marL="3962895" indent="-304838" algn="l" rtl="0" eaLnBrk="1" fontAlgn="base" hangingPunct="1">
        <a:spcBef>
          <a:spcPct val="20000"/>
        </a:spcBef>
        <a:spcAft>
          <a:spcPct val="0"/>
        </a:spcAft>
        <a:buChar char="»"/>
        <a:defRPr sz="2667">
          <a:solidFill>
            <a:schemeClr val="tx1"/>
          </a:solidFill>
          <a:latin typeface="+mn-lt"/>
        </a:defRPr>
      </a:lvl7pPr>
      <a:lvl8pPr marL="4572572" indent="-304838" algn="l" rtl="0" eaLnBrk="1" fontAlgn="base" hangingPunct="1">
        <a:spcBef>
          <a:spcPct val="20000"/>
        </a:spcBef>
        <a:spcAft>
          <a:spcPct val="0"/>
        </a:spcAft>
        <a:buChar char="»"/>
        <a:defRPr sz="2667">
          <a:solidFill>
            <a:schemeClr val="tx1"/>
          </a:solidFill>
          <a:latin typeface="+mn-lt"/>
        </a:defRPr>
      </a:lvl8pPr>
      <a:lvl9pPr marL="5182248" indent="-304838" algn="l" rtl="0" eaLnBrk="1" fontAlgn="base" hangingPunct="1">
        <a:spcBef>
          <a:spcPct val="20000"/>
        </a:spcBef>
        <a:spcAft>
          <a:spcPct val="0"/>
        </a:spcAft>
        <a:buChar char="»"/>
        <a:defRPr sz="2667">
          <a:solidFill>
            <a:schemeClr val="tx1"/>
          </a:solidFill>
          <a:latin typeface="+mn-lt"/>
        </a:defRPr>
      </a:lvl9pPr>
    </p:bodyStyle>
    <p:otherStyle>
      <a:defPPr>
        <a:defRPr lang="sv-SE"/>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oi.socialstyrelsen.se/fm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F3A879B-B952-D14B-86F9-E913A5006AC0}"/>
              </a:ext>
            </a:extLst>
          </p:cNvPr>
          <p:cNvSpPr>
            <a:spLocks noGrp="1"/>
          </p:cNvSpPr>
          <p:nvPr>
            <p:ph type="body" sz="quarter" idx="10"/>
          </p:nvPr>
        </p:nvSpPr>
        <p:spPr/>
        <p:txBody>
          <a:bodyPr/>
          <a:lstStyle/>
          <a:p>
            <a:r>
              <a:rPr lang="sv-SE" dirty="0"/>
              <a:t>Informationstillfälle</a:t>
            </a:r>
          </a:p>
        </p:txBody>
      </p:sp>
      <p:sp>
        <p:nvSpPr>
          <p:cNvPr id="3" name="Rubrik 2">
            <a:extLst>
              <a:ext uri="{FF2B5EF4-FFF2-40B4-BE49-F238E27FC236}">
                <a16:creationId xmlns:a16="http://schemas.microsoft.com/office/drawing/2014/main" id="{D20A02DB-B257-504F-893D-E398B352B0AA}"/>
              </a:ext>
            </a:extLst>
          </p:cNvPr>
          <p:cNvSpPr>
            <a:spLocks noGrp="1"/>
          </p:cNvSpPr>
          <p:nvPr>
            <p:ph type="ctrTitle"/>
          </p:nvPr>
        </p:nvSpPr>
        <p:spPr/>
        <p:txBody>
          <a:bodyPr/>
          <a:lstStyle/>
          <a:p>
            <a:r>
              <a:rPr lang="sv-SE" dirty="0"/>
              <a:t>Försäkringskassans ansvar och uppdrag inom aktivitetsersättning</a:t>
            </a:r>
          </a:p>
        </p:txBody>
      </p:sp>
      <p:sp>
        <p:nvSpPr>
          <p:cNvPr id="4" name="Underrubrik 3">
            <a:extLst>
              <a:ext uri="{FF2B5EF4-FFF2-40B4-BE49-F238E27FC236}">
                <a16:creationId xmlns:a16="http://schemas.microsoft.com/office/drawing/2014/main" id="{8BD7EF1D-8BDC-304C-8E7F-31623750D105}"/>
              </a:ext>
            </a:extLst>
          </p:cNvPr>
          <p:cNvSpPr>
            <a:spLocks noGrp="1"/>
          </p:cNvSpPr>
          <p:nvPr>
            <p:ph type="subTitle" idx="1"/>
          </p:nvPr>
        </p:nvSpPr>
        <p:spPr/>
        <p:txBody>
          <a:bodyPr/>
          <a:lstStyle/>
          <a:p>
            <a:r>
              <a:rPr lang="sv-SE" dirty="0"/>
              <a:t>Rätten till och under tid med</a:t>
            </a:r>
          </a:p>
          <a:p>
            <a:endParaRPr lang="sv-SE" dirty="0"/>
          </a:p>
          <a:p>
            <a:r>
              <a:rPr lang="sv-SE" dirty="0"/>
              <a:t>Vi som presenterar: Enhetschef Laila Alaoui, försäkringsutredare Sanna Bergman, Elisabeth Eriksson Lundqvist och Annie Muchoki</a:t>
            </a:r>
          </a:p>
        </p:txBody>
      </p:sp>
    </p:spTree>
    <p:extLst>
      <p:ext uri="{BB962C8B-B14F-4D97-AF65-F5344CB8AC3E}">
        <p14:creationId xmlns:p14="http://schemas.microsoft.com/office/powerpoint/2010/main" val="3913269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85A00D-1F7C-43AA-A365-62BFEFC2DE86}"/>
              </a:ext>
            </a:extLst>
          </p:cNvPr>
          <p:cNvSpPr>
            <a:spLocks noGrp="1"/>
          </p:cNvSpPr>
          <p:nvPr>
            <p:ph type="title"/>
          </p:nvPr>
        </p:nvSpPr>
        <p:spPr/>
        <p:txBody>
          <a:bodyPr/>
          <a:lstStyle/>
          <a:p>
            <a:r>
              <a:rPr lang="sv-SE" dirty="0"/>
              <a:t>Försäkringskassans samordningsuppdrag</a:t>
            </a:r>
          </a:p>
        </p:txBody>
      </p:sp>
      <p:sp>
        <p:nvSpPr>
          <p:cNvPr id="3" name="Platshållare för text 2">
            <a:extLst>
              <a:ext uri="{FF2B5EF4-FFF2-40B4-BE49-F238E27FC236}">
                <a16:creationId xmlns:a16="http://schemas.microsoft.com/office/drawing/2014/main" id="{6F795749-9138-41D0-BD24-22DBBEFC53A7}"/>
              </a:ext>
            </a:extLst>
          </p:cNvPr>
          <p:cNvSpPr>
            <a:spLocks noGrp="1"/>
          </p:cNvSpPr>
          <p:nvPr>
            <p:ph type="body" sz="quarter" idx="12"/>
          </p:nvPr>
        </p:nvSpPr>
        <p:spPr>
          <a:xfrm>
            <a:off x="607937" y="1506538"/>
            <a:ext cx="10457409" cy="5227140"/>
          </a:xfrm>
        </p:spPr>
        <p:txBody>
          <a:bodyPr/>
          <a:lstStyle/>
          <a:p>
            <a:r>
              <a:rPr lang="sv-SE" sz="2400" dirty="0"/>
              <a:t>Innebär att samordna och utöva tillsyn över rehabiliteringsinsatserna i syfte att det ska bli en så effektiv rehabilitering som möjligt. </a:t>
            </a:r>
          </a:p>
          <a:p>
            <a:r>
              <a:rPr lang="sv-SE" sz="2400" dirty="0"/>
              <a:t>Försäkringskassan har inga egna rehabiliteringsinsatser att erbjuda. </a:t>
            </a:r>
          </a:p>
          <a:p>
            <a:r>
              <a:rPr lang="sv-SE" sz="2400" dirty="0"/>
              <a:t>Försäkringskassan har vid behov kontakt med den försäkrade och eventuellt andra aktörer för uppföljning av planerade insatser och för planeringen framåt. </a:t>
            </a:r>
          </a:p>
          <a:p>
            <a:r>
              <a:rPr lang="sv-SE" sz="2400" dirty="0"/>
              <a:t>Viktig del för att komma närmare egen försörjning, våga prova och vara delaktig i sin planering.  </a:t>
            </a:r>
          </a:p>
          <a:p>
            <a:r>
              <a:rPr lang="sv-SE" sz="2400" dirty="0"/>
              <a:t>Gemensam kartläggning och förstärkta samarbetet</a:t>
            </a:r>
          </a:p>
          <a:p>
            <a:r>
              <a:rPr lang="sv-SE" sz="2400" dirty="0"/>
              <a:t>Andra projekt, Bryggan, Framsteget, Källan, Jobbcentrum, </a:t>
            </a:r>
            <a:r>
              <a:rPr lang="sv-SE" sz="2400"/>
              <a:t>Ung Framtid.</a:t>
            </a:r>
            <a:endParaRPr lang="sv-SE" sz="2400" dirty="0"/>
          </a:p>
          <a:p>
            <a:r>
              <a:rPr lang="sv-SE" sz="2400" dirty="0"/>
              <a:t>Kontakt inför avslut och 30-åringar</a:t>
            </a:r>
          </a:p>
        </p:txBody>
      </p:sp>
    </p:spTree>
    <p:extLst>
      <p:ext uri="{BB962C8B-B14F-4D97-AF65-F5344CB8AC3E}">
        <p14:creationId xmlns:p14="http://schemas.microsoft.com/office/powerpoint/2010/main" val="1479431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431856" y="1465038"/>
            <a:ext cx="7392363" cy="5586116"/>
          </a:xfrm>
        </p:spPr>
        <p:txBody>
          <a:bodyPr/>
          <a:lstStyle/>
          <a:p>
            <a:pPr marL="0" indent="0">
              <a:buNone/>
            </a:pPr>
            <a:r>
              <a:rPr lang="sv-SE" sz="2400" dirty="0"/>
              <a:t>Förutsättningar enligt Socialförsäkringsbalken:</a:t>
            </a:r>
          </a:p>
          <a:p>
            <a:r>
              <a:rPr lang="sv-SE" sz="2400" dirty="0"/>
              <a:t>Försäkrad </a:t>
            </a:r>
          </a:p>
          <a:p>
            <a:r>
              <a:rPr lang="sv-SE" sz="2400" i="1" dirty="0"/>
              <a:t>Aktivitetsersättning vid nedsatt arbetsförmåga                       </a:t>
            </a:r>
            <a:r>
              <a:rPr lang="sv-SE" sz="2400" dirty="0"/>
              <a:t>Om man inte kan arbeta minst en fjärdedel i ett förvärvsarbete på arbetsmarknaden på grund av sjukdom eller annan nedsättning av den psykiska eller fysiska prestationsförmågan. Nedsättning måste antas bestå under minst ett år. </a:t>
            </a:r>
          </a:p>
          <a:p>
            <a:r>
              <a:rPr lang="sv-SE" sz="2400" i="1" dirty="0"/>
              <a:t>Aktivitetsersättning vid förlängd skolgång               </a:t>
            </a:r>
            <a:r>
              <a:rPr lang="sv-SE" sz="2400" dirty="0"/>
              <a:t>Om man på grund av funktionshinder ännu inte har avslutat sin skolgång på grundskolenivå och gymnasial nivå vid ingången av juli det år man fyller 19 år kan man ha rätt till ersättningen. </a:t>
            </a:r>
          </a:p>
        </p:txBody>
      </p:sp>
      <p:sp>
        <p:nvSpPr>
          <p:cNvPr id="4" name="Rubrik 3"/>
          <p:cNvSpPr>
            <a:spLocks noGrp="1"/>
          </p:cNvSpPr>
          <p:nvPr>
            <p:ph type="title"/>
          </p:nvPr>
        </p:nvSpPr>
        <p:spPr/>
        <p:txBody>
          <a:bodyPr/>
          <a:lstStyle/>
          <a:p>
            <a:r>
              <a:rPr lang="sv-SE" dirty="0"/>
              <a:t>Vem kan få aktivitetsersättning?</a:t>
            </a:r>
          </a:p>
        </p:txBody>
      </p:sp>
      <p:pic>
        <p:nvPicPr>
          <p:cNvPr id="7" name="Platshållare för bild 9"/>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3161" t="478" r="345" b="-27633"/>
          <a:stretch/>
        </p:blipFill>
        <p:spPr>
          <a:xfrm>
            <a:off x="8041125" y="1623179"/>
            <a:ext cx="3546040" cy="4489547"/>
          </a:xfrm>
          <a:prstGeom prst="rect">
            <a:avLst/>
          </a:prstGeom>
        </p:spPr>
      </p:pic>
    </p:spTree>
    <p:extLst>
      <p:ext uri="{BB962C8B-B14F-4D97-AF65-F5344CB8AC3E}">
        <p14:creationId xmlns:p14="http://schemas.microsoft.com/office/powerpoint/2010/main" val="386063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Platshållare för innehåll 2"/>
          <p:cNvSpPr>
            <a:spLocks noGrp="1"/>
          </p:cNvSpPr>
          <p:nvPr>
            <p:ph idx="12"/>
          </p:nvPr>
        </p:nvSpPr>
        <p:spPr/>
        <p:txBody>
          <a:bodyPr/>
          <a:lstStyle/>
          <a:p>
            <a:pPr marL="0" indent="0">
              <a:buNone/>
            </a:pPr>
            <a:r>
              <a:rPr lang="sv-SE" dirty="0"/>
              <a:t>Aktivitetsersättning vid förlängd skolgång</a:t>
            </a:r>
          </a:p>
          <a:p>
            <a:r>
              <a:rPr lang="sv-SE" dirty="0"/>
              <a:t>En ersättning för unga mellan 19-29 år som på grund av funktionsnedsättning behöver längre tid än normalt för att avsluta grundskolan eller gymnasiet.</a:t>
            </a:r>
          </a:p>
          <a:p>
            <a:r>
              <a:rPr lang="sv-SE" dirty="0"/>
              <a:t>I samband med ansökan behövs medicinskt underlag som visar på att funktionsnedsättning/sjukdom fanns under skoltiden. Aktuellt läkarutlåtande behövs vid lägre studietakt. </a:t>
            </a:r>
          </a:p>
          <a:p>
            <a:r>
              <a:rPr lang="sv-SE" dirty="0"/>
              <a:t>I samband med ansökan behövs samlat betygsdokument och studieplanering. </a:t>
            </a:r>
          </a:p>
          <a:p>
            <a:r>
              <a:rPr lang="sv-SE" dirty="0"/>
              <a:t>Undantag: Fjärde året på särskolegymnasiet, då behövs bara intyg från särskolan. </a:t>
            </a:r>
          </a:p>
        </p:txBody>
      </p:sp>
      <p:sp>
        <p:nvSpPr>
          <p:cNvPr id="9" name="Rubrik 1"/>
          <p:cNvSpPr>
            <a:spLocks noGrp="1"/>
          </p:cNvSpPr>
          <p:nvPr>
            <p:ph type="title"/>
          </p:nvPr>
        </p:nvSpPr>
        <p:spPr/>
        <p:txBody>
          <a:bodyPr/>
          <a:lstStyle/>
          <a:p>
            <a:r>
              <a:rPr lang="sv-SE" altLang="sv-SE" dirty="0"/>
              <a:t>Aktivitetsersättning</a:t>
            </a:r>
          </a:p>
        </p:txBody>
      </p:sp>
    </p:spTree>
    <p:extLst>
      <p:ext uri="{BB962C8B-B14F-4D97-AF65-F5344CB8AC3E}">
        <p14:creationId xmlns:p14="http://schemas.microsoft.com/office/powerpoint/2010/main" val="4161512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Platshållare för innehåll 2"/>
          <p:cNvSpPr>
            <a:spLocks noGrp="1"/>
          </p:cNvSpPr>
          <p:nvPr>
            <p:ph idx="12"/>
          </p:nvPr>
        </p:nvSpPr>
        <p:spPr/>
        <p:txBody>
          <a:bodyPr/>
          <a:lstStyle/>
          <a:p>
            <a:pPr marL="0" indent="0">
              <a:buNone/>
            </a:pPr>
            <a:r>
              <a:rPr lang="sv-SE" i="1" dirty="0"/>
              <a:t>Aktivitetsersättning på grund av nedsatt arbetsförmåga</a:t>
            </a:r>
          </a:p>
          <a:p>
            <a:r>
              <a:rPr lang="sv-SE" dirty="0"/>
              <a:t>En ersättning för unga mellan 19-29 år som troligen inte kommer att kunna arbeta minst en fjärdedel under minst ett år på grund av en sjukdom, skada eller funktionsnedsättning.</a:t>
            </a:r>
          </a:p>
          <a:p>
            <a:r>
              <a:rPr lang="sv-SE" dirty="0"/>
              <a:t>Arbetsförmågan ska vara nedsatt med minst en fjärdedel i alla arbeten på hela arbetsmarknaden. Inklusive anpassade arbeten och subventionerade anställningar. </a:t>
            </a:r>
          </a:p>
          <a:p>
            <a:r>
              <a:rPr lang="sv-SE" dirty="0"/>
              <a:t>Kan maximalt beviljas i tre års tid. Finns fyra nivåer; en fjärdedel, halv, tre fjärdedelar eller hel ersättning. </a:t>
            </a:r>
          </a:p>
        </p:txBody>
      </p:sp>
      <p:sp>
        <p:nvSpPr>
          <p:cNvPr id="162818" name="Rubrik 1"/>
          <p:cNvSpPr>
            <a:spLocks noGrp="1"/>
          </p:cNvSpPr>
          <p:nvPr>
            <p:ph type="title"/>
          </p:nvPr>
        </p:nvSpPr>
        <p:spPr/>
        <p:txBody>
          <a:bodyPr/>
          <a:lstStyle/>
          <a:p>
            <a:r>
              <a:rPr lang="sv-SE" altLang="sv-SE" dirty="0"/>
              <a:t>Aktivitetsersättning</a:t>
            </a:r>
          </a:p>
        </p:txBody>
      </p:sp>
    </p:spTree>
    <p:extLst>
      <p:ext uri="{BB962C8B-B14F-4D97-AF65-F5344CB8AC3E}">
        <p14:creationId xmlns:p14="http://schemas.microsoft.com/office/powerpoint/2010/main" val="2534535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431858" y="1465222"/>
            <a:ext cx="11065536" cy="5585932"/>
          </a:xfrm>
        </p:spPr>
        <p:txBody>
          <a:bodyPr/>
          <a:lstStyle/>
          <a:p>
            <a:r>
              <a:rPr lang="sv-SE" dirty="0"/>
              <a:t>Finns det diagnos, funktionsnedsättningar och aktivitetsbegränsningar beskrivna i medicinska underlag och övrig utredning?</a:t>
            </a:r>
          </a:p>
          <a:p>
            <a:r>
              <a:rPr lang="sv-SE" dirty="0"/>
              <a:t>Finns det en logisk följd mellan dessa?</a:t>
            </a:r>
          </a:p>
          <a:p>
            <a:r>
              <a:rPr lang="sv-SE" dirty="0"/>
              <a:t>Hur påverkar DFA-kedjan de försäkringsmässiga begrepp som Försäkringskassan enligt regelverket ska ta ställning till?</a:t>
            </a:r>
          </a:p>
          <a:p>
            <a:r>
              <a:rPr lang="sv-SE" dirty="0"/>
              <a:t>Socialstyrelsens försäkringsmedicinska beslutsstöd</a:t>
            </a:r>
          </a:p>
          <a:p>
            <a:pPr marL="0" indent="0">
              <a:buNone/>
            </a:pPr>
            <a:r>
              <a:rPr lang="sv-SE" dirty="0">
                <a:hlinkClick r:id="rId3"/>
              </a:rPr>
              <a:t>Försäkringsmedicinskt beslutsstöd | Rekommendationer och indikatorer (socialstyrelsen.se)</a:t>
            </a:r>
            <a:endParaRPr lang="sv-SE" dirty="0"/>
          </a:p>
        </p:txBody>
      </p:sp>
      <p:sp>
        <p:nvSpPr>
          <p:cNvPr id="3" name="Rubrik 2"/>
          <p:cNvSpPr>
            <a:spLocks noGrp="1"/>
          </p:cNvSpPr>
          <p:nvPr>
            <p:ph type="title"/>
          </p:nvPr>
        </p:nvSpPr>
        <p:spPr/>
        <p:txBody>
          <a:bodyPr/>
          <a:lstStyle/>
          <a:p>
            <a:r>
              <a:rPr lang="sv-SE" dirty="0"/>
              <a:t>Metod för att utreda hos Försäkringskassan</a:t>
            </a:r>
          </a:p>
        </p:txBody>
      </p:sp>
    </p:spTree>
    <p:extLst>
      <p:ext uri="{BB962C8B-B14F-4D97-AF65-F5344CB8AC3E}">
        <p14:creationId xmlns:p14="http://schemas.microsoft.com/office/powerpoint/2010/main" val="2082408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473A3-D693-41D2-B5B1-A69501052EBD}"/>
              </a:ext>
            </a:extLst>
          </p:cNvPr>
          <p:cNvSpPr>
            <a:spLocks noGrp="1"/>
          </p:cNvSpPr>
          <p:nvPr>
            <p:ph type="title"/>
          </p:nvPr>
        </p:nvSpPr>
        <p:spPr/>
        <p:txBody>
          <a:bodyPr/>
          <a:lstStyle/>
          <a:p>
            <a:r>
              <a:rPr lang="sv-SE" dirty="0"/>
              <a:t>Utredning med den försäkrade och andra aktörer</a:t>
            </a:r>
          </a:p>
        </p:txBody>
      </p:sp>
      <p:sp>
        <p:nvSpPr>
          <p:cNvPr id="3" name="Platshållare för text 2">
            <a:extLst>
              <a:ext uri="{FF2B5EF4-FFF2-40B4-BE49-F238E27FC236}">
                <a16:creationId xmlns:a16="http://schemas.microsoft.com/office/drawing/2014/main" id="{FB799473-D24E-438E-B2AB-00873135A922}"/>
              </a:ext>
            </a:extLst>
          </p:cNvPr>
          <p:cNvSpPr>
            <a:spLocks noGrp="1"/>
          </p:cNvSpPr>
          <p:nvPr>
            <p:ph type="body" sz="quarter" idx="12"/>
          </p:nvPr>
        </p:nvSpPr>
        <p:spPr/>
        <p:txBody>
          <a:bodyPr/>
          <a:lstStyle/>
          <a:p>
            <a:r>
              <a:rPr lang="sv-SE" dirty="0"/>
              <a:t>Försäkringskassans utredningsansvar </a:t>
            </a:r>
          </a:p>
          <a:p>
            <a:pPr marL="0" indent="0">
              <a:buNone/>
            </a:pPr>
            <a:endParaRPr lang="sv-SE" dirty="0"/>
          </a:p>
          <a:p>
            <a:r>
              <a:rPr lang="sv-SE" dirty="0"/>
              <a:t>Aktörer som vi samarbetar med</a:t>
            </a:r>
          </a:p>
        </p:txBody>
      </p:sp>
    </p:spTree>
    <p:extLst>
      <p:ext uri="{BB962C8B-B14F-4D97-AF65-F5344CB8AC3E}">
        <p14:creationId xmlns:p14="http://schemas.microsoft.com/office/powerpoint/2010/main" val="2795694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431858" y="1465222"/>
            <a:ext cx="4320613" cy="5226731"/>
          </a:xfrm>
        </p:spPr>
        <p:txBody>
          <a:bodyPr/>
          <a:lstStyle/>
          <a:p>
            <a:r>
              <a:rPr lang="sv-SE" dirty="0"/>
              <a:t>Försäkringsutredare</a:t>
            </a:r>
          </a:p>
          <a:p>
            <a:r>
              <a:rPr lang="sv-SE" dirty="0"/>
              <a:t>Beslutsfattare</a:t>
            </a:r>
          </a:p>
          <a:p>
            <a:r>
              <a:rPr lang="sv-SE" dirty="0"/>
              <a:t>Försäkringshandläggare</a:t>
            </a:r>
          </a:p>
          <a:p>
            <a:r>
              <a:rPr lang="sv-SE" dirty="0"/>
              <a:t>Specialist</a:t>
            </a:r>
          </a:p>
          <a:p>
            <a:r>
              <a:rPr lang="sv-SE" dirty="0"/>
              <a:t>Försäkringsmedicinsk rådgivare</a:t>
            </a:r>
          </a:p>
          <a:p>
            <a:r>
              <a:rPr lang="sv-SE" dirty="0"/>
              <a:t>Samverkansansvarig</a:t>
            </a:r>
          </a:p>
        </p:txBody>
      </p:sp>
      <p:sp>
        <p:nvSpPr>
          <p:cNvPr id="3" name="Rubrik 2"/>
          <p:cNvSpPr>
            <a:spLocks noGrp="1"/>
          </p:cNvSpPr>
          <p:nvPr>
            <p:ph type="title"/>
          </p:nvPr>
        </p:nvSpPr>
        <p:spPr/>
        <p:txBody>
          <a:bodyPr/>
          <a:lstStyle/>
          <a:p>
            <a:r>
              <a:rPr lang="sv-SE" dirty="0"/>
              <a:t>Olika roller på Försäkringskassan</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493" y="1394517"/>
            <a:ext cx="6972876" cy="3952648"/>
          </a:xfrm>
          <a:prstGeom prst="rect">
            <a:avLst/>
          </a:prstGeom>
        </p:spPr>
      </p:pic>
    </p:spTree>
    <p:extLst>
      <p:ext uri="{BB962C8B-B14F-4D97-AF65-F5344CB8AC3E}">
        <p14:creationId xmlns:p14="http://schemas.microsoft.com/office/powerpoint/2010/main" val="3148267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Platshållare för innehåll 2"/>
          <p:cNvSpPr>
            <a:spLocks noGrp="1"/>
          </p:cNvSpPr>
          <p:nvPr>
            <p:ph idx="12"/>
          </p:nvPr>
        </p:nvSpPr>
        <p:spPr>
          <a:xfrm>
            <a:off x="431800" y="1465263"/>
            <a:ext cx="11425633" cy="5227637"/>
          </a:xfrm>
        </p:spPr>
        <p:txBody>
          <a:bodyPr/>
          <a:lstStyle/>
          <a:p>
            <a:r>
              <a:rPr lang="sv-SE" altLang="sv-SE" sz="2400" dirty="0"/>
              <a:t>Försäkringskassan gör en individuell prövning i varje ärende.</a:t>
            </a:r>
          </a:p>
          <a:p>
            <a:r>
              <a:rPr lang="sv-SE" altLang="sv-SE" sz="2400" dirty="0"/>
              <a:t>Föredraganden (försäkringsutredaren) utreder och lämnar förslag till beslut som granskas av beslutsfattaren. Beslutsfattaren fattar beslut i ärendet. </a:t>
            </a:r>
          </a:p>
          <a:p>
            <a:r>
              <a:rPr lang="sv-SE" altLang="sv-SE" sz="2400" dirty="0"/>
              <a:t>Innan ett beslut om avslag eller ett beslut som inte överensstämmer med yrkande fattas så kommuniceras </a:t>
            </a:r>
            <a:r>
              <a:rPr lang="sv-SE" altLang="sv-SE" sz="2400" b="1" dirty="0"/>
              <a:t>förslaget </a:t>
            </a:r>
            <a:r>
              <a:rPr lang="sv-SE" altLang="sv-SE" sz="2400" dirty="0"/>
              <a:t>till beslut och de uppgifter som ingår i utredningen. Den försäkrade har möjlighet att inkomma med eventuella synpunkter eller ytterligare uppgifter innan beslut fattas. </a:t>
            </a:r>
          </a:p>
          <a:p>
            <a:r>
              <a:rPr lang="sv-SE" altLang="sv-SE" sz="2400" dirty="0"/>
              <a:t>Vid ett beslut om avslag erbjuds personen omställningsmöte med Arbetsförmedlingen. </a:t>
            </a:r>
          </a:p>
          <a:p>
            <a:r>
              <a:rPr lang="sv-SE" altLang="sv-SE" sz="2400" dirty="0"/>
              <a:t>Om den försäkrade inte är nöjd med beslutet kan hen begära omprövning. Därefter finns möjligheten att överklaga omprövningsbeslutet.</a:t>
            </a:r>
          </a:p>
          <a:p>
            <a:r>
              <a:rPr lang="sv-SE" altLang="sv-SE" sz="2400" dirty="0"/>
              <a:t>Mer information och blanketter för ansökan finns på www.forsakringskassan.se</a:t>
            </a:r>
          </a:p>
        </p:txBody>
      </p:sp>
      <p:sp>
        <p:nvSpPr>
          <p:cNvPr id="176130" name="Rubrik 1"/>
          <p:cNvSpPr>
            <a:spLocks noGrp="1"/>
          </p:cNvSpPr>
          <p:nvPr>
            <p:ph type="title"/>
          </p:nvPr>
        </p:nvSpPr>
        <p:spPr/>
        <p:txBody>
          <a:bodyPr/>
          <a:lstStyle/>
          <a:p>
            <a:r>
              <a:rPr lang="sv-SE" altLang="sv-SE" dirty="0"/>
              <a:t>Om ansökan, beslut etc.</a:t>
            </a:r>
          </a:p>
        </p:txBody>
      </p:sp>
    </p:spTree>
    <p:extLst>
      <p:ext uri="{BB962C8B-B14F-4D97-AF65-F5344CB8AC3E}">
        <p14:creationId xmlns:p14="http://schemas.microsoft.com/office/powerpoint/2010/main" val="2814115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09BED-333A-43AE-B574-538DE14ADE8F}"/>
              </a:ext>
            </a:extLst>
          </p:cNvPr>
          <p:cNvSpPr>
            <a:spLocks noGrp="1"/>
          </p:cNvSpPr>
          <p:nvPr>
            <p:ph type="title"/>
          </p:nvPr>
        </p:nvSpPr>
        <p:spPr/>
        <p:txBody>
          <a:bodyPr/>
          <a:lstStyle/>
          <a:p>
            <a:r>
              <a:rPr lang="sv-SE" dirty="0"/>
              <a:t>Under tid med aktivitetsersättning</a:t>
            </a:r>
          </a:p>
        </p:txBody>
      </p:sp>
      <p:sp>
        <p:nvSpPr>
          <p:cNvPr id="3" name="Platshållare för text 2">
            <a:extLst>
              <a:ext uri="{FF2B5EF4-FFF2-40B4-BE49-F238E27FC236}">
                <a16:creationId xmlns:a16="http://schemas.microsoft.com/office/drawing/2014/main" id="{850CDDD3-2810-4F73-B42F-0B5DE8FC1801}"/>
              </a:ext>
            </a:extLst>
          </p:cNvPr>
          <p:cNvSpPr>
            <a:spLocks noGrp="1"/>
          </p:cNvSpPr>
          <p:nvPr>
            <p:ph type="body" sz="quarter" idx="12"/>
          </p:nvPr>
        </p:nvSpPr>
        <p:spPr>
          <a:xfrm>
            <a:off x="607507" y="1197224"/>
            <a:ext cx="8641359" cy="5227140"/>
          </a:xfrm>
        </p:spPr>
        <p:txBody>
          <a:bodyPr/>
          <a:lstStyle/>
          <a:p>
            <a:pPr marL="0" indent="0">
              <a:buNone/>
            </a:pPr>
            <a:r>
              <a:rPr lang="sv-SE" sz="2400" i="1" dirty="0"/>
              <a:t>Vid nedsatt arbetsförmåga</a:t>
            </a:r>
          </a:p>
          <a:p>
            <a:r>
              <a:rPr lang="sv-SE" sz="2400" dirty="0"/>
              <a:t>Aktiviteter (kommunala insatser exempelvis daglig verksamhet eller boendestöd, fritidsaktiviteter samt resor) Särskild ersättning </a:t>
            </a:r>
          </a:p>
          <a:p>
            <a:r>
              <a:rPr lang="sv-SE" sz="2400" dirty="0"/>
              <a:t>Medicinsk rehabilitering</a:t>
            </a:r>
          </a:p>
          <a:p>
            <a:r>
              <a:rPr lang="sv-SE" sz="2400" dirty="0"/>
              <a:t>Arbetsförberedande insatser</a:t>
            </a:r>
          </a:p>
          <a:p>
            <a:r>
              <a:rPr lang="sv-SE" sz="2400" dirty="0"/>
              <a:t>Arbetslivsinriktad rehabilitering</a:t>
            </a:r>
          </a:p>
          <a:p>
            <a:r>
              <a:rPr lang="sv-SE" sz="2400" dirty="0"/>
              <a:t>Prövotid vid studier</a:t>
            </a:r>
          </a:p>
          <a:p>
            <a:r>
              <a:rPr lang="sv-SE" sz="2400" dirty="0"/>
              <a:t>Vilande aktivitetsersättning vid arbete eller studier</a:t>
            </a:r>
          </a:p>
          <a:p>
            <a:r>
              <a:rPr lang="sv-SE" sz="2400" dirty="0"/>
              <a:t>Uppdrag/bisyssla inom åttondelen</a:t>
            </a:r>
          </a:p>
          <a:p>
            <a:pPr marL="0" indent="0">
              <a:buNone/>
            </a:pPr>
            <a:r>
              <a:rPr lang="sv-SE" sz="2400" dirty="0">
                <a:sym typeface="Wingdings" panose="05000000000000000000" pitchFamily="2" charset="2"/>
              </a:rPr>
              <a:t> Det är viktigt att all planering under tid med ersättning sker i samråd med Försäkringskassan. </a:t>
            </a:r>
            <a:endParaRPr lang="sv-SE" sz="2400" dirty="0"/>
          </a:p>
        </p:txBody>
      </p:sp>
    </p:spTree>
    <p:extLst>
      <p:ext uri="{BB962C8B-B14F-4D97-AF65-F5344CB8AC3E}">
        <p14:creationId xmlns:p14="http://schemas.microsoft.com/office/powerpoint/2010/main" val="1642100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K-mall-2018-12 ljus">
  <a:themeElements>
    <a:clrScheme name="Försäkringskassan mörk palett 2018">
      <a:dk1>
        <a:srgbClr val="1E1E1E"/>
      </a:dk1>
      <a:lt1>
        <a:srgbClr val="FFFFFF"/>
      </a:lt1>
      <a:dk2>
        <a:srgbClr val="11693E"/>
      </a:dk2>
      <a:lt2>
        <a:srgbClr val="A6D0AB"/>
      </a:lt2>
      <a:accent1>
        <a:srgbClr val="5F9E6C"/>
      </a:accent1>
      <a:accent2>
        <a:srgbClr val="A73A64"/>
      </a:accent2>
      <a:accent3>
        <a:srgbClr val="BF8A20"/>
      </a:accent3>
      <a:accent4>
        <a:srgbClr val="D34503"/>
      </a:accent4>
      <a:accent5>
        <a:srgbClr val="4C669F"/>
      </a:accent5>
      <a:accent6>
        <a:srgbClr val="A6D0AB"/>
      </a:accent6>
      <a:hlink>
        <a:srgbClr val="009CDD"/>
      </a:hlink>
      <a:folHlink>
        <a:srgbClr val="AEAFAD"/>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_original_ppt-mall" id="{36A0DBC0-13A5-432A-A628-79C8EE2D8F02}" vid="{6AC81A52-3750-4042-AEC5-8A077A3F371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481</TotalTime>
  <Words>651</Words>
  <Application>Microsoft Office PowerPoint</Application>
  <PresentationFormat>Anpassad</PresentationFormat>
  <Paragraphs>73</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Wingdings</vt:lpstr>
      <vt:lpstr>FK-mall-2018-12 ljus</vt:lpstr>
      <vt:lpstr>Försäkringskassans ansvar och uppdrag inom aktivitetsersättning</vt:lpstr>
      <vt:lpstr>Vem kan få aktivitetsersättning?</vt:lpstr>
      <vt:lpstr>Aktivitetsersättning</vt:lpstr>
      <vt:lpstr>Aktivitetsersättning</vt:lpstr>
      <vt:lpstr>Metod för att utreda hos Försäkringskassan</vt:lpstr>
      <vt:lpstr>Utredning med den försäkrade och andra aktörer</vt:lpstr>
      <vt:lpstr>Olika roller på Försäkringskassan</vt:lpstr>
      <vt:lpstr>Om ansökan, beslut etc.</vt:lpstr>
      <vt:lpstr>Under tid med aktivitetsersättning</vt:lpstr>
      <vt:lpstr>Försäkringskassans samordningsuppdrag</vt:lpstr>
    </vt:vector>
  </TitlesOfParts>
  <Company>FK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Aktivitetsersättning</dc:title>
  <dc:creator>Bergman Sanna (5040)</dc:creator>
  <cp:lastModifiedBy>Annika Sagström</cp:lastModifiedBy>
  <cp:revision>35</cp:revision>
  <cp:lastPrinted>2018-12-13T10:42:56Z</cp:lastPrinted>
  <dcterms:created xsi:type="dcterms:W3CDTF">2021-11-09T10:58:11Z</dcterms:created>
  <dcterms:modified xsi:type="dcterms:W3CDTF">2024-02-20T10:16:10Z</dcterms:modified>
</cp:coreProperties>
</file>