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9144000" cy="6858000" type="screen4x3"/>
  <p:notesSz cx="6742113" cy="9872663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E7DF"/>
    <a:srgbClr val="EAE8EC"/>
    <a:srgbClr val="F6F5EE"/>
    <a:srgbClr val="F3F3F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llanmörkt format 4 - Dekorfärg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08" autoAdjust="0"/>
    <p:restoredTop sz="94660"/>
  </p:normalViewPr>
  <p:slideViewPr>
    <p:cSldViewPr>
      <p:cViewPr varScale="1">
        <p:scale>
          <a:sx n="97" d="100"/>
          <a:sy n="97" d="100"/>
        </p:scale>
        <p:origin x="1243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9FEFDD-24DF-4489-C342-E5C6697CB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E7347-D61B-4C46-8F14-857DD051C6D2}" type="datetimeFigureOut">
              <a:rPr lang="sv-SE"/>
              <a:pPr>
                <a:defRPr/>
              </a:pPr>
              <a:t>2024-07-22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746B4AB-836A-4446-6150-A0EC5E73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CA46FBD-DEC3-8F9C-E3CD-1BA337577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563F4-E022-43B0-8414-F5562314842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00219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249BC4-01D3-DC68-0339-D4145920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66AE3-6BFE-400C-879F-950A1CDEA0B0}" type="datetimeFigureOut">
              <a:rPr lang="sv-SE"/>
              <a:pPr>
                <a:defRPr/>
              </a:pPr>
              <a:t>2024-07-22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FBA6FB-94B1-1E9B-67EC-675CB84F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29DA5F-3ACC-D146-FAA0-D0477E406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531BB-6841-4FE3-B16D-8FEE4EA2D82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4520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23E763-491E-830F-5805-D855867CB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F4F71-0BA9-4EE8-BEA9-1E6C14C443BB}" type="datetimeFigureOut">
              <a:rPr lang="sv-SE"/>
              <a:pPr>
                <a:defRPr/>
              </a:pPr>
              <a:t>2024-07-22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933A73A-948C-E509-D799-D142ADB6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003407-EDD7-6B91-F1E6-C53F72C8E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159B9-C8DE-42BD-883E-0DBB6C8C7CF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5085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74B8E4-80B4-71D5-60C0-0A3F79272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27227-3668-46FE-B49E-8E635186CFCF}" type="datetimeFigureOut">
              <a:rPr lang="sv-SE"/>
              <a:pPr>
                <a:defRPr/>
              </a:pPr>
              <a:t>2024-07-22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40EFCA-1F6C-60AC-785F-3AC6A67CE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6BCE222-FCA6-D986-6196-718469A0F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14558-B929-41C0-A0C0-38A2833524D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98799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6EF02B-A69D-114F-F5FE-F57D5D171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E8083-2CFB-4C45-9269-D2BBE611813A}" type="datetimeFigureOut">
              <a:rPr lang="sv-SE"/>
              <a:pPr>
                <a:defRPr/>
              </a:pPr>
              <a:t>2024-07-22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C132D5D-1DA9-FE00-CBA6-BD1082D4D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B52827-B8F9-90B0-6370-8632CB3D1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630F4-0BB3-42A5-9900-57EE25930C9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3488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DBCCD9FC-54E0-CAE3-E396-896388D55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38929-50C2-4BD4-A0D3-79A282D1F3FF}" type="datetimeFigureOut">
              <a:rPr lang="sv-SE"/>
              <a:pPr>
                <a:defRPr/>
              </a:pPr>
              <a:t>2024-07-22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43550FE0-E745-A0CB-BF32-475F3A77F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E3904D46-C659-3A0E-4D73-C7B9F73AA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39AF7-2447-4324-B88D-28C687436A5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9245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7C316C8-3104-D0D6-5976-C97DAA084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917C6-D711-43A5-AF9C-3A5A8F827398}" type="datetimeFigureOut">
              <a:rPr lang="sv-SE"/>
              <a:pPr>
                <a:defRPr/>
              </a:pPr>
              <a:t>2024-07-22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808CB84-B959-89F3-A094-A5733E814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59239E5C-3488-0325-52D8-72EF5E7FA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4FAB-3611-457F-8C64-B7051E1499F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8964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FC48CC17-DBBF-92A4-83AA-6AF7BA700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E2435-538C-4F55-B2BE-B09FA5D9D949}" type="datetimeFigureOut">
              <a:rPr lang="sv-SE"/>
              <a:pPr>
                <a:defRPr/>
              </a:pPr>
              <a:t>2024-07-22</a:t>
            </a:fld>
            <a:endParaRPr 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D8EFB26E-03D9-4557-249A-BAA2384CC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E83A047E-D14C-13C9-3A33-64BC6F7E9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E3E07-0B69-44BD-8584-088D54B3742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7665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41C077B8-6001-F71E-66A8-0509ACF37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58D83-0FB5-465D-A435-50A07528E29B}" type="datetimeFigureOut">
              <a:rPr lang="sv-SE"/>
              <a:pPr>
                <a:defRPr/>
              </a:pPr>
              <a:t>2024-07-22</a:t>
            </a:fld>
            <a:endParaRPr 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427979F6-AFC4-41AF-8F0C-46203289A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84F3CB41-DF27-1177-07D7-09AC3930A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103B2-D1E4-49A6-AB50-93DAE4CD9EA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2245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4FFD2419-C565-8341-0689-39A12D276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6032-AC9E-4E16-8BAD-BE46CDDDCCE7}" type="datetimeFigureOut">
              <a:rPr lang="sv-SE"/>
              <a:pPr>
                <a:defRPr/>
              </a:pPr>
              <a:t>2024-07-22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52785B2E-30D2-DBA7-8EAD-874DE4343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3ADF1111-F009-1464-07E3-ED494D2B6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EE562-DCF4-403B-AE5E-5E9F271E17D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0788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F2F7C450-0363-EF88-0064-96608641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07A07-D645-4000-A048-1FD261AD48E3}" type="datetimeFigureOut">
              <a:rPr lang="sv-SE"/>
              <a:pPr>
                <a:defRPr/>
              </a:pPr>
              <a:t>2024-07-22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36CC2B72-A7D3-6081-C936-27097BA45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CFF09892-87F4-82B3-92D5-7DD6BBB1F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CA5F6-9C56-4BA5-84AD-9A7AA3DAF33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2979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>
            <a:extLst>
              <a:ext uri="{FF2B5EF4-FFF2-40B4-BE49-F238E27FC236}">
                <a16:creationId xmlns:a16="http://schemas.microsoft.com/office/drawing/2014/main" id="{17509A9E-8217-74E8-505D-16C273EA2DD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>
            <a:extLst>
              <a:ext uri="{FF2B5EF4-FFF2-40B4-BE49-F238E27FC236}">
                <a16:creationId xmlns:a16="http://schemas.microsoft.com/office/drawing/2014/main" id="{439A2DD3-26FB-359B-2854-D18B4D6927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812C9F-220C-5B55-5886-3DC8F9921B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97E101-3438-45E2-9ABA-AA4129F2767C}" type="datetimeFigureOut">
              <a:rPr lang="sv-SE"/>
              <a:pPr>
                <a:defRPr/>
              </a:pPr>
              <a:t>2024-07-22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411E141-3304-98F1-DF8F-E34BD89DB5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57C0E30-B3E0-2D79-CE7B-9000B4A2C6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ABDC021-74A4-412F-914F-DEBAC6C63DF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ödesschema: Eller 3">
            <a:extLst>
              <a:ext uri="{FF2B5EF4-FFF2-40B4-BE49-F238E27FC236}">
                <a16:creationId xmlns:a16="http://schemas.microsoft.com/office/drawing/2014/main" id="{F16C20D1-44CF-4DC2-60DF-2DC7464F4DA6}"/>
              </a:ext>
            </a:extLst>
          </p:cNvPr>
          <p:cNvSpPr/>
          <p:nvPr/>
        </p:nvSpPr>
        <p:spPr>
          <a:xfrm>
            <a:off x="3132138" y="2060575"/>
            <a:ext cx="3024187" cy="3024188"/>
          </a:xfrm>
          <a:prstGeom prst="flowChar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/>
          </a:p>
        </p:txBody>
      </p:sp>
      <p:sp>
        <p:nvSpPr>
          <p:cNvPr id="2051" name="textruta 4">
            <a:extLst>
              <a:ext uri="{FF2B5EF4-FFF2-40B4-BE49-F238E27FC236}">
                <a16:creationId xmlns:a16="http://schemas.microsoft.com/office/drawing/2014/main" id="{3FEA0BC2-1611-6562-F811-968203D11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781300"/>
            <a:ext cx="10810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/>
              <a:t>Kvartal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1400"/>
              <a:t>Jan-mars</a:t>
            </a:r>
            <a:endParaRPr lang="sv-SE" altLang="sv-SE" sz="1800"/>
          </a:p>
        </p:txBody>
      </p:sp>
      <p:sp>
        <p:nvSpPr>
          <p:cNvPr id="2052" name="textruta 5">
            <a:extLst>
              <a:ext uri="{FF2B5EF4-FFF2-40B4-BE49-F238E27FC236}">
                <a16:creationId xmlns:a16="http://schemas.microsoft.com/office/drawing/2014/main" id="{58439FDF-25EB-30A0-EAE2-6A1C6898B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2781300"/>
            <a:ext cx="1079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/>
              <a:t>Kvartal 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1400"/>
              <a:t>Okt-dec</a:t>
            </a:r>
          </a:p>
        </p:txBody>
      </p:sp>
      <p:sp>
        <p:nvSpPr>
          <p:cNvPr id="2053" name="textruta 6">
            <a:extLst>
              <a:ext uri="{FF2B5EF4-FFF2-40B4-BE49-F238E27FC236}">
                <a16:creationId xmlns:a16="http://schemas.microsoft.com/office/drawing/2014/main" id="{962138E5-2B61-3AE7-2B72-8609814CC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3860800"/>
            <a:ext cx="10795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/>
              <a:t>Kvartal 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1400"/>
              <a:t>Juli-sep</a:t>
            </a:r>
          </a:p>
        </p:txBody>
      </p:sp>
      <p:sp>
        <p:nvSpPr>
          <p:cNvPr id="2054" name="textruta 7">
            <a:extLst>
              <a:ext uri="{FF2B5EF4-FFF2-40B4-BE49-F238E27FC236}">
                <a16:creationId xmlns:a16="http://schemas.microsoft.com/office/drawing/2014/main" id="{9C514A25-2978-1812-2F98-426EB07A0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3860800"/>
            <a:ext cx="10795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/>
              <a:t>Kvartal 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1400"/>
              <a:t>April-juni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99CA75D-571D-EE5C-18E5-F164F8606E9C}"/>
              </a:ext>
            </a:extLst>
          </p:cNvPr>
          <p:cNvSpPr txBox="1"/>
          <p:nvPr/>
        </p:nvSpPr>
        <p:spPr>
          <a:xfrm>
            <a:off x="5687815" y="390524"/>
            <a:ext cx="3342310" cy="20304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sv-SE" sz="1600" dirty="0"/>
              <a:t>Kvartalsrapportering 31/1 för kv. 4 2023</a:t>
            </a:r>
          </a:p>
          <a:p>
            <a:pPr>
              <a:defRPr/>
            </a:pPr>
            <a:endParaRPr lang="sv-SE" sz="1600" dirty="0"/>
          </a:p>
          <a:p>
            <a:pPr>
              <a:defRPr/>
            </a:pPr>
            <a:r>
              <a:rPr lang="sv-SE" sz="1600" dirty="0"/>
              <a:t>Rekvirering ekonomi 26/1 för kv. 4 2023</a:t>
            </a:r>
          </a:p>
          <a:p>
            <a:pPr>
              <a:defRPr/>
            </a:pPr>
            <a:endParaRPr lang="sv-SE" sz="1600" dirty="0"/>
          </a:p>
          <a:p>
            <a:pPr>
              <a:defRPr/>
            </a:pPr>
            <a:r>
              <a:rPr lang="sv-SE" sz="1600" dirty="0"/>
              <a:t>Sista datum nya ansökningar 15/2 </a:t>
            </a:r>
            <a:r>
              <a:rPr lang="sv-SE" sz="1200" dirty="0"/>
              <a:t>(för beslut i mars)</a:t>
            </a:r>
            <a:endParaRPr lang="sv-SE" sz="1600" dirty="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746933C-22E3-5632-7464-A8D9CCDA7C4C}"/>
              </a:ext>
            </a:extLst>
          </p:cNvPr>
          <p:cNvSpPr txBox="1"/>
          <p:nvPr/>
        </p:nvSpPr>
        <p:spPr>
          <a:xfrm>
            <a:off x="5795963" y="4609017"/>
            <a:ext cx="3240087" cy="20621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sv-SE" sz="1600" dirty="0"/>
              <a:t>Kvartalsrapportering 30/4 för kv. 1 2024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sv-SE" sz="1600" dirty="0"/>
          </a:p>
          <a:p>
            <a:pPr>
              <a:defRPr/>
            </a:pPr>
            <a:r>
              <a:rPr lang="sv-SE" sz="1600" dirty="0"/>
              <a:t>Rekvirering ekonomi 30/5 för kv. 1 2024</a:t>
            </a:r>
            <a:br>
              <a:rPr lang="sv-SE" sz="1600" dirty="0"/>
            </a:br>
            <a:endParaRPr lang="sv-SE" sz="1600" dirty="0"/>
          </a:p>
          <a:p>
            <a:pPr>
              <a:defRPr/>
            </a:pPr>
            <a:r>
              <a:rPr lang="sv-SE" sz="1600" dirty="0"/>
              <a:t>Sista datum nya ansökningar 2/5 </a:t>
            </a:r>
            <a:r>
              <a:rPr lang="sv-SE" sz="1200" dirty="0"/>
              <a:t>(för beslut i juni) </a:t>
            </a:r>
            <a:r>
              <a:rPr lang="sv-SE" sz="1600" dirty="0"/>
              <a:t>och 14/6 </a:t>
            </a:r>
            <a:r>
              <a:rPr lang="sv-SE" sz="1200" dirty="0"/>
              <a:t>(för beslut i september)</a:t>
            </a:r>
            <a:endParaRPr lang="sv-SE" sz="1600" dirty="0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6294EB3A-4813-8A80-8523-7695767F4D7C}"/>
              </a:ext>
            </a:extLst>
          </p:cNvPr>
          <p:cNvSpPr txBox="1"/>
          <p:nvPr/>
        </p:nvSpPr>
        <p:spPr>
          <a:xfrm>
            <a:off x="209083" y="358774"/>
            <a:ext cx="3384054" cy="20621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sv-SE" sz="1600" dirty="0"/>
              <a:t>Kvartalsrapportering 31/10 för kv. 3 2024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sv-SE" sz="1600" dirty="0"/>
          </a:p>
          <a:p>
            <a:pPr>
              <a:defRPr/>
            </a:pPr>
            <a:r>
              <a:rPr lang="sv-SE" sz="1600" dirty="0"/>
              <a:t>Rekvirering ekonomi 29/11 för kv. 3 2024</a:t>
            </a:r>
          </a:p>
          <a:p>
            <a:pPr>
              <a:defRPr/>
            </a:pPr>
            <a:endParaRPr lang="sv-SE" sz="1600" dirty="0"/>
          </a:p>
          <a:p>
            <a:pPr>
              <a:defRPr/>
            </a:pPr>
            <a:r>
              <a:rPr lang="sv-SE" sz="1600" dirty="0"/>
              <a:t>Sista datum nya ansökningar 31/10 </a:t>
            </a:r>
            <a:r>
              <a:rPr lang="sv-SE" sz="1200" dirty="0"/>
              <a:t>(för beslut i november)</a:t>
            </a:r>
            <a:endParaRPr lang="sv-SE" sz="160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2096916E-B17E-7651-AD4B-40749B075275}"/>
              </a:ext>
            </a:extLst>
          </p:cNvPr>
          <p:cNvSpPr txBox="1"/>
          <p:nvPr/>
        </p:nvSpPr>
        <p:spPr>
          <a:xfrm>
            <a:off x="209083" y="4639120"/>
            <a:ext cx="3281830" cy="2032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sv-SE" sz="1600" dirty="0"/>
              <a:t>Kvartalsrapportering 16/8 för kv. 2 2024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sv-SE" sz="1600" dirty="0"/>
          </a:p>
          <a:p>
            <a:pPr>
              <a:defRPr/>
            </a:pPr>
            <a:r>
              <a:rPr lang="sv-SE" sz="1600" dirty="0"/>
              <a:t>Rekvirering ekonomi 20/8 för kv. 2 2024</a:t>
            </a:r>
          </a:p>
          <a:p>
            <a:pPr>
              <a:defRPr/>
            </a:pPr>
            <a:endParaRPr lang="sv-SE" sz="1600" dirty="0"/>
          </a:p>
          <a:p>
            <a:pPr>
              <a:defRPr/>
            </a:pPr>
            <a:r>
              <a:rPr lang="sv-SE" sz="1600" dirty="0"/>
              <a:t>Sista datum nya ansökningar</a:t>
            </a:r>
            <a:r>
              <a:rPr lang="sv-SE" sz="1600" dirty="0">
                <a:solidFill>
                  <a:srgbClr val="FF0000"/>
                </a:solidFill>
              </a:rPr>
              <a:t> </a:t>
            </a:r>
            <a:r>
              <a:rPr lang="sv-SE" sz="1600" dirty="0"/>
              <a:t>26/9</a:t>
            </a:r>
            <a:r>
              <a:rPr lang="sv-SE" sz="1600" dirty="0">
                <a:solidFill>
                  <a:srgbClr val="FF0000"/>
                </a:solidFill>
              </a:rPr>
              <a:t> </a:t>
            </a:r>
            <a:r>
              <a:rPr lang="sv-SE" sz="1200" dirty="0"/>
              <a:t>(för beslut i oktober)</a:t>
            </a:r>
            <a:endParaRPr lang="sv-SE" sz="1600" dirty="0"/>
          </a:p>
        </p:txBody>
      </p:sp>
      <p:sp>
        <p:nvSpPr>
          <p:cNvPr id="2059" name="textruta 22">
            <a:extLst>
              <a:ext uri="{FF2B5EF4-FFF2-40B4-BE49-F238E27FC236}">
                <a16:creationId xmlns:a16="http://schemas.microsoft.com/office/drawing/2014/main" id="{205605B2-5351-84F0-EE08-D7063C4FF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3357563"/>
            <a:ext cx="865187" cy="4000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000" dirty="0"/>
              <a:t>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896</TotalTime>
  <Words>126</Words>
  <Application>Microsoft Office PowerPoint</Application>
  <PresentationFormat>Bildspel på skärmen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Dahl Blomberg</dc:creator>
  <cp:lastModifiedBy>Kristina Ulfsdotter</cp:lastModifiedBy>
  <cp:revision>71</cp:revision>
  <cp:lastPrinted>2017-11-06T14:57:17Z</cp:lastPrinted>
  <dcterms:created xsi:type="dcterms:W3CDTF">2016-12-02T13:04:34Z</dcterms:created>
  <dcterms:modified xsi:type="dcterms:W3CDTF">2024-07-22T09:36:44Z</dcterms:modified>
</cp:coreProperties>
</file>